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60"/>
  </p:notesMasterIdLst>
  <p:sldIdLst>
    <p:sldId id="256" r:id="rId2"/>
    <p:sldId id="297" r:id="rId3"/>
    <p:sldId id="301" r:id="rId4"/>
    <p:sldId id="298" r:id="rId5"/>
    <p:sldId id="322" r:id="rId6"/>
    <p:sldId id="324" r:id="rId7"/>
    <p:sldId id="323" r:id="rId8"/>
    <p:sldId id="302" r:id="rId9"/>
    <p:sldId id="299" r:id="rId10"/>
    <p:sldId id="317" r:id="rId11"/>
    <p:sldId id="300" r:id="rId12"/>
    <p:sldId id="326" r:id="rId13"/>
    <p:sldId id="321" r:id="rId14"/>
    <p:sldId id="309" r:id="rId15"/>
    <p:sldId id="328" r:id="rId16"/>
    <p:sldId id="303" r:id="rId17"/>
    <p:sldId id="360" r:id="rId18"/>
    <p:sldId id="310" r:id="rId19"/>
    <p:sldId id="355" r:id="rId20"/>
    <p:sldId id="320" r:id="rId21"/>
    <p:sldId id="352" r:id="rId22"/>
    <p:sldId id="357" r:id="rId23"/>
    <p:sldId id="358" r:id="rId24"/>
    <p:sldId id="356" r:id="rId25"/>
    <p:sldId id="362" r:id="rId26"/>
    <p:sldId id="363" r:id="rId27"/>
    <p:sldId id="359" r:id="rId28"/>
    <p:sldId id="311" r:id="rId29"/>
    <p:sldId id="351" r:id="rId30"/>
    <p:sldId id="312" r:id="rId31"/>
    <p:sldId id="329" r:id="rId32"/>
    <p:sldId id="313" r:id="rId33"/>
    <p:sldId id="331" r:id="rId34"/>
    <p:sldId id="325" r:id="rId35"/>
    <p:sldId id="332" r:id="rId36"/>
    <p:sldId id="304" r:id="rId37"/>
    <p:sldId id="315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05" r:id="rId48"/>
    <p:sldId id="342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06" r:id="rId57"/>
    <p:sldId id="350" r:id="rId58"/>
    <p:sldId id="269" r:id="rId59"/>
  </p:sldIdLst>
  <p:sldSz cx="9144000" cy="5143500" type="screen16x9"/>
  <p:notesSz cx="6858000" cy="9144000"/>
  <p:embeddedFontLst>
    <p:embeddedFont>
      <p:font typeface="한컴 말랑말랑 Regular" panose="020F0303000000000000" pitchFamily="50" charset="-127"/>
      <p:regular r:id="rId61"/>
    </p:embeddedFont>
    <p:embeddedFont>
      <p:font typeface="Assistant Light" pitchFamily="2" charset="-79"/>
      <p:regular r:id="rId62"/>
      <p:bold r:id="rId63"/>
    </p:embeddedFont>
    <p:embeddedFont>
      <p:font typeface="Consolas" panose="020B0609020204030204" pitchFamily="49" charset="0"/>
      <p:regular r:id="rId64"/>
      <p:bold r:id="rId65"/>
      <p:italic r:id="rId66"/>
      <p:boldItalic r:id="rId67"/>
    </p:embeddedFont>
    <p:embeddedFont>
      <p:font typeface="Marvel" panose="020B0600000101010101" charset="0"/>
      <p:regular r:id="rId68"/>
      <p:bold r:id="rId69"/>
      <p:italic r:id="rId70"/>
      <p:boldItalic r:id="rId71"/>
    </p:embeddedFont>
    <p:embeddedFont>
      <p:font typeface="PT Serif" panose="020A0603040505020204" pitchFamily="18" charset="0"/>
      <p:regular r:id="rId72"/>
      <p:bold r:id="rId73"/>
      <p:italic r:id="rId74"/>
      <p:boldItalic r:id="rId75"/>
    </p:embeddedFont>
    <p:embeddedFont>
      <p:font typeface="Roboto Condensed Light" panose="02000000000000000000" pitchFamily="2" charset="0"/>
      <p:regular r:id="rId76"/>
      <p:italic r:id="rId77"/>
    </p:embeddedFont>
    <p:embeddedFont>
      <p:font typeface="Thasadith" panose="020B0600000101010101" charset="-34"/>
      <p:regular r:id="rId78"/>
      <p:bold r:id="rId79"/>
      <p:italic r:id="rId80"/>
      <p:boldItalic r:id="rId8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262"/>
    <a:srgbClr val="151AFB"/>
    <a:srgbClr val="B9ACEA"/>
    <a:srgbClr val="B5CBF0"/>
    <a:srgbClr val="D7CFF3"/>
    <a:srgbClr val="FBB479"/>
    <a:srgbClr val="FDC5F6"/>
    <a:srgbClr val="C9F9E2"/>
    <a:srgbClr val="F4ECCE"/>
    <a:srgbClr val="F2D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78382CB-E023-4A7C-8496-945206A02A6A}">
  <a:tblStyle styleId="{D78382CB-E023-4A7C-8496-945206A02A6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68" autoAdjust="0"/>
    <p:restoredTop sz="93901" autoAdjust="0"/>
  </p:normalViewPr>
  <p:slideViewPr>
    <p:cSldViewPr snapToGrid="0">
      <p:cViewPr varScale="1">
        <p:scale>
          <a:sx n="96" d="100"/>
          <a:sy n="96" d="100"/>
        </p:scale>
        <p:origin x="2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4.fntdata"/><Relationship Id="rId79" Type="http://schemas.openxmlformats.org/officeDocument/2006/relationships/font" Target="fonts/font19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77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2.fntdata"/><Relationship Id="rId80" Type="http://schemas.openxmlformats.org/officeDocument/2006/relationships/font" Target="fonts/font20.fntdata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font" Target="fonts/font15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5.fntdata"/><Relationship Id="rId73" Type="http://schemas.openxmlformats.org/officeDocument/2006/relationships/font" Target="fonts/font13.fntdata"/><Relationship Id="rId78" Type="http://schemas.openxmlformats.org/officeDocument/2006/relationships/font" Target="fonts/font18.fntdata"/><Relationship Id="rId8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6.fntdata"/><Relationship Id="rId61" Type="http://schemas.openxmlformats.org/officeDocument/2006/relationships/font" Target="fonts/font1.fntdata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07c3e161e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07c3e161e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6628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4212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4703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4228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90574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068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1598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4066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32969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4920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70338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426813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0362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76456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2616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38919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6970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55021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43904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0b2335a71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0b2335a71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39809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4533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0b2335a71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0b2335a71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88379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93052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40131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0422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65265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39298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032945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80287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77026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72377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0b2335a71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0b2335a71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1734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0b2335a71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0b2335a71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78673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98298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842281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670254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71396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58423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14032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156053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6649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0b2335a71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0b2335a71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640387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6bd6ebcaa4_2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6bd6ebcaa4_2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870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800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5003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0a131ff51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0a131ff51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3331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70b2335a71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70b2335a71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06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704675" y="-232625"/>
            <a:ext cx="7994100" cy="4113900"/>
          </a:xfrm>
          <a:prstGeom prst="roundRect">
            <a:avLst>
              <a:gd name="adj" fmla="val 16667"/>
            </a:avLst>
          </a:prstGeom>
          <a:solidFill>
            <a:schemeClr val="lt2">
              <a:alpha val="606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413900" y="2822600"/>
            <a:ext cx="2913300" cy="2610000"/>
          </a:xfrm>
          <a:prstGeom prst="roundRect">
            <a:avLst>
              <a:gd name="adj" fmla="val 16667"/>
            </a:avLst>
          </a:prstGeom>
          <a:solidFill>
            <a:schemeClr val="accent3">
              <a:alpha val="528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7898825" y="407700"/>
            <a:ext cx="2111400" cy="1952400"/>
          </a:xfrm>
          <a:prstGeom prst="roundRect">
            <a:avLst>
              <a:gd name="adj" fmla="val 16667"/>
            </a:avLst>
          </a:prstGeom>
          <a:solidFill>
            <a:schemeClr val="accent3">
              <a:alpha val="528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 rot="896">
            <a:off x="1043701" y="907800"/>
            <a:ext cx="6904200" cy="20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Font typeface="Thasadith"/>
              <a:buNone/>
              <a:defRPr sz="5200">
                <a:latin typeface="Thasadith"/>
                <a:ea typeface="Thasadith"/>
                <a:cs typeface="Thasadith"/>
                <a:sym typeface="Thasadith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 rot="1416">
            <a:off x="5456962" y="3940825"/>
            <a:ext cx="29133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T Serif"/>
              <a:buNone/>
              <a:defRPr sz="2800"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780750" y="-221900"/>
            <a:ext cx="1514400" cy="1979700"/>
          </a:xfrm>
          <a:prstGeom prst="roundRect">
            <a:avLst>
              <a:gd name="adj" fmla="val 16667"/>
            </a:avLst>
          </a:prstGeom>
          <a:solidFill>
            <a:schemeClr val="lt2">
              <a:alpha val="2527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5124450" y="4016925"/>
            <a:ext cx="4476000" cy="149100"/>
          </a:xfrm>
          <a:prstGeom prst="roundRect">
            <a:avLst>
              <a:gd name="adj" fmla="val 50000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4808100" y="2227200"/>
            <a:ext cx="36159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 flipH="1">
            <a:off x="5803800" y="3069000"/>
            <a:ext cx="2620200" cy="15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 hasCustomPrompt="1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ctrTitle"/>
          </p:nvPr>
        </p:nvSpPr>
        <p:spPr>
          <a:xfrm flipH="1">
            <a:off x="5623705" y="1995919"/>
            <a:ext cx="1560600" cy="45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1"/>
          </p:nvPr>
        </p:nvSpPr>
        <p:spPr>
          <a:xfrm flipH="1">
            <a:off x="5623768" y="2402167"/>
            <a:ext cx="2516100" cy="17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ctrTitle" idx="2"/>
          </p:nvPr>
        </p:nvSpPr>
        <p:spPr>
          <a:xfrm flipH="1">
            <a:off x="1702544" y="1995914"/>
            <a:ext cx="1817700" cy="45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3"/>
          </p:nvPr>
        </p:nvSpPr>
        <p:spPr>
          <a:xfrm flipH="1">
            <a:off x="1004132" y="2402167"/>
            <a:ext cx="2516100" cy="17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 idx="4"/>
          </p:nvPr>
        </p:nvSpPr>
        <p:spPr>
          <a:xfrm>
            <a:off x="5427350" y="356124"/>
            <a:ext cx="3097800" cy="9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-123750" y="-40925"/>
            <a:ext cx="1514400" cy="1058100"/>
          </a:xfrm>
          <a:prstGeom prst="roundRect">
            <a:avLst>
              <a:gd name="adj" fmla="val 16667"/>
            </a:avLst>
          </a:prstGeom>
          <a:solidFill>
            <a:schemeClr val="lt2">
              <a:alpha val="2527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/>
          <p:nvPr/>
        </p:nvSpPr>
        <p:spPr>
          <a:xfrm>
            <a:off x="-123750" y="-40925"/>
            <a:ext cx="1514400" cy="1058100"/>
          </a:xfrm>
          <a:prstGeom prst="roundRect">
            <a:avLst>
              <a:gd name="adj" fmla="val 16667"/>
            </a:avLst>
          </a:prstGeom>
          <a:solidFill>
            <a:schemeClr val="lt2">
              <a:alpha val="2527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ubTitle" idx="1"/>
          </p:nvPr>
        </p:nvSpPr>
        <p:spPr>
          <a:xfrm flipH="1">
            <a:off x="624750" y="1321800"/>
            <a:ext cx="7704000" cy="33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/>
          <p:nvPr/>
        </p:nvSpPr>
        <p:spPr>
          <a:xfrm flipH="1">
            <a:off x="1860825" y="-83950"/>
            <a:ext cx="7823400" cy="4096500"/>
          </a:xfrm>
          <a:prstGeom prst="roundRect">
            <a:avLst>
              <a:gd name="adj" fmla="val 16667"/>
            </a:avLst>
          </a:prstGeom>
          <a:solidFill>
            <a:schemeClr val="lt2">
              <a:alpha val="606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8"/>
          <p:cNvSpPr/>
          <p:nvPr/>
        </p:nvSpPr>
        <p:spPr>
          <a:xfrm flipH="1">
            <a:off x="-355425" y="2689375"/>
            <a:ext cx="2915400" cy="1835400"/>
          </a:xfrm>
          <a:prstGeom prst="roundRect">
            <a:avLst>
              <a:gd name="adj" fmla="val 16667"/>
            </a:avLst>
          </a:prstGeom>
          <a:solidFill>
            <a:schemeClr val="accent3">
              <a:alpha val="528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8"/>
          <p:cNvSpPr/>
          <p:nvPr/>
        </p:nvSpPr>
        <p:spPr>
          <a:xfrm rot="-5400000" flipH="1">
            <a:off x="6573275" y="4327150"/>
            <a:ext cx="2111400" cy="1952400"/>
          </a:xfrm>
          <a:prstGeom prst="roundRect">
            <a:avLst>
              <a:gd name="adj" fmla="val 16667"/>
            </a:avLst>
          </a:prstGeom>
          <a:solidFill>
            <a:schemeClr val="accent3">
              <a:alpha val="528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2961225" y="997550"/>
            <a:ext cx="3739800" cy="1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Thasadith"/>
              <a:buNone/>
              <a:defRPr sz="4800">
                <a:solidFill>
                  <a:schemeClr val="lt1"/>
                </a:solidFill>
                <a:latin typeface="Thasadith"/>
                <a:ea typeface="Thasadith"/>
                <a:cs typeface="Thasadith"/>
                <a:sym typeface="Thasadith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614730" y="2131575"/>
            <a:ext cx="2505900" cy="14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5420751" y="422799"/>
            <a:ext cx="3097800" cy="9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CUSTOM_2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6"/>
          <p:cNvSpPr/>
          <p:nvPr/>
        </p:nvSpPr>
        <p:spPr>
          <a:xfrm>
            <a:off x="-123750" y="-40925"/>
            <a:ext cx="1514400" cy="1058100"/>
          </a:xfrm>
          <a:prstGeom prst="roundRect">
            <a:avLst>
              <a:gd name="adj" fmla="val 16667"/>
            </a:avLst>
          </a:prstGeom>
          <a:solidFill>
            <a:schemeClr val="lt2">
              <a:alpha val="2527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ctrTitle"/>
          </p:nvPr>
        </p:nvSpPr>
        <p:spPr>
          <a:xfrm flipH="1">
            <a:off x="6605688" y="248933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subTitle" idx="1"/>
          </p:nvPr>
        </p:nvSpPr>
        <p:spPr>
          <a:xfrm flipH="1">
            <a:off x="6404388" y="2911450"/>
            <a:ext cx="19632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ctrTitle" idx="2"/>
          </p:nvPr>
        </p:nvSpPr>
        <p:spPr>
          <a:xfrm flipH="1">
            <a:off x="977706" y="248933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subTitle" idx="3"/>
          </p:nvPr>
        </p:nvSpPr>
        <p:spPr>
          <a:xfrm flipH="1">
            <a:off x="877501" y="2911450"/>
            <a:ext cx="17610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ctrTitle" idx="4"/>
          </p:nvPr>
        </p:nvSpPr>
        <p:spPr>
          <a:xfrm flipH="1">
            <a:off x="3664356" y="2489339"/>
            <a:ext cx="18153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ubTitle" idx="5"/>
          </p:nvPr>
        </p:nvSpPr>
        <p:spPr>
          <a:xfrm flipH="1">
            <a:off x="3664351" y="2911450"/>
            <a:ext cx="181530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title" idx="6"/>
          </p:nvPr>
        </p:nvSpPr>
        <p:spPr>
          <a:xfrm>
            <a:off x="603525" y="355646"/>
            <a:ext cx="33936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6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400" b="1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ssistant Light"/>
              <a:buChar char="●"/>
              <a:defRPr sz="18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 Light"/>
              <a:buChar char="○"/>
              <a:defRPr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Char char="■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Char char="●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Char char="○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Char char="■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Char char="●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Char char="○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Assistant Light"/>
              <a:buChar char="■"/>
              <a:defRPr sz="1200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70" r:id="rId9"/>
    <p:sldLayoutId id="214748367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19" Type="http://schemas.openxmlformats.org/officeDocument/2006/relationships/image" Target="../media/image5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3.png"/><Relationship Id="rId7" Type="http://schemas.openxmlformats.org/officeDocument/2006/relationships/image" Target="../media/image57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11" Type="http://schemas.openxmlformats.org/officeDocument/2006/relationships/image" Target="../media/image5.png"/><Relationship Id="rId5" Type="http://schemas.openxmlformats.org/officeDocument/2006/relationships/image" Target="../media/image55.png"/><Relationship Id="rId10" Type="http://schemas.openxmlformats.org/officeDocument/2006/relationships/image" Target="../media/image2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PNG"/><Relationship Id="rId5" Type="http://schemas.openxmlformats.org/officeDocument/2006/relationships/image" Target="../media/image2.png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openxmlformats.org/officeDocument/2006/relationships/image" Target="../media/image2.pn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PNG"/><Relationship Id="rId5" Type="http://schemas.openxmlformats.org/officeDocument/2006/relationships/image" Target="../media/image2.png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5" Type="http://schemas.openxmlformats.org/officeDocument/2006/relationships/image" Target="../media/image2.png"/><Relationship Id="rId4" Type="http://schemas.openxmlformats.org/officeDocument/2006/relationships/image" Target="../media/image7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6.PNG"/><Relationship Id="rId5" Type="http://schemas.openxmlformats.org/officeDocument/2006/relationships/image" Target="../media/image2.png"/><Relationship Id="rId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PNG"/><Relationship Id="rId5" Type="http://schemas.openxmlformats.org/officeDocument/2006/relationships/image" Target="../media/image2.png"/><Relationship Id="rId4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PNG"/><Relationship Id="rId5" Type="http://schemas.openxmlformats.org/officeDocument/2006/relationships/image" Target="../media/image2.png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PNG"/><Relationship Id="rId5" Type="http://schemas.openxmlformats.org/officeDocument/2006/relationships/image" Target="../media/image2.png"/><Relationship Id="rId4" Type="http://schemas.openxmlformats.org/officeDocument/2006/relationships/image" Target="../media/image8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PNG"/><Relationship Id="rId5" Type="http://schemas.openxmlformats.org/officeDocument/2006/relationships/image" Target="../media/image2.png"/><Relationship Id="rId4" Type="http://schemas.openxmlformats.org/officeDocument/2006/relationships/image" Target="../media/image8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.PNG"/><Relationship Id="rId5" Type="http://schemas.openxmlformats.org/officeDocument/2006/relationships/image" Target="../media/image2.png"/><Relationship Id="rId4" Type="http://schemas.openxmlformats.org/officeDocument/2006/relationships/image" Target="../media/image8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.PNG"/><Relationship Id="rId5" Type="http://schemas.openxmlformats.org/officeDocument/2006/relationships/image" Target="../media/image2.png"/><Relationship Id="rId4" Type="http://schemas.openxmlformats.org/officeDocument/2006/relationships/image" Target="../media/image8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1.PNG"/><Relationship Id="rId5" Type="http://schemas.openxmlformats.org/officeDocument/2006/relationships/image" Target="../media/image2.png"/><Relationship Id="rId4" Type="http://schemas.openxmlformats.org/officeDocument/2006/relationships/image" Target="../media/image9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 txBox="1">
            <a:spLocks noGrp="1"/>
          </p:cNvSpPr>
          <p:nvPr>
            <p:ph type="subTitle" idx="1"/>
          </p:nvPr>
        </p:nvSpPr>
        <p:spPr>
          <a:xfrm rot="1416">
            <a:off x="5456962" y="3940825"/>
            <a:ext cx="29133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이서연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장동혁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윤지원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56" name="Google Shape;156;p28"/>
          <p:cNvSpPr txBox="1">
            <a:spLocks noGrp="1"/>
          </p:cNvSpPr>
          <p:nvPr>
            <p:ph type="ctrTitle"/>
          </p:nvPr>
        </p:nvSpPr>
        <p:spPr>
          <a:xfrm rot="896">
            <a:off x="662101" y="1102201"/>
            <a:ext cx="6904200" cy="205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Simple Survey Form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0F04D31-E89A-83E9-8EE6-11E73ACDE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608" y="1087680"/>
            <a:ext cx="2714622" cy="363370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68F2E51-5059-8536-6CDB-6087D06682B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040301" y="1088988"/>
            <a:ext cx="2714400" cy="3632400"/>
          </a:xfrm>
          <a:prstGeom prst="rect">
            <a:avLst/>
          </a:prstGeom>
        </p:spPr>
      </p:pic>
      <p:sp>
        <p:nvSpPr>
          <p:cNvPr id="9" name="제목 2">
            <a:extLst>
              <a:ext uri="{FF2B5EF4-FFF2-40B4-BE49-F238E27FC236}">
                <a16:creationId xmlns:a16="http://schemas.microsoft.com/office/drawing/2014/main" id="{D2A0C6FC-6AD5-C0AF-6AEA-BAA41647F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회원가입</a:t>
            </a:r>
          </a:p>
        </p:txBody>
      </p:sp>
    </p:spTree>
    <p:extLst>
      <p:ext uri="{BB962C8B-B14F-4D97-AF65-F5344CB8AC3E}">
        <p14:creationId xmlns:p14="http://schemas.microsoft.com/office/powerpoint/2010/main" val="3692815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D94C775F-CC6F-FAB2-7383-482A8FBB7E3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t="-420" b="1317"/>
          <a:stretch/>
        </p:blipFill>
        <p:spPr>
          <a:xfrm>
            <a:off x="1080000" y="1321200"/>
            <a:ext cx="3312000" cy="2142000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3E0B2A8E-C1D8-AEDC-6BE2-592726CD04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C06806B7-7853-594A-A307-E6FD6E9813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6822" y="916487"/>
            <a:ext cx="1785555" cy="404713"/>
          </a:xfrm>
          <a:prstGeom prst="round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E7BFFE2B-0FD2-22AE-3E31-15A91D249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B4AE38C-614B-4DEA-3CAA-7FF77DE5E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7C2B61C9-E275-6F1A-928D-18DF412936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r="666"/>
          <a:stretch/>
        </p:blipFill>
        <p:spPr>
          <a:xfrm>
            <a:off x="5929200" y="1112400"/>
            <a:ext cx="1743332" cy="3061982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3BA964D9-42C2-16CF-F410-03856B4E9C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899859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9F9246E-8AE0-9AC4-8428-442DE29B7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824" y="1089424"/>
            <a:ext cx="2542976" cy="369843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EC23FD7-C0D5-EC66-C3F0-95BDC8134E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0" r="3870"/>
          <a:stretch/>
        </p:blipFill>
        <p:spPr>
          <a:xfrm>
            <a:off x="5002624" y="1089423"/>
            <a:ext cx="2542976" cy="3698435"/>
          </a:xfrm>
          <a:prstGeom prst="rect">
            <a:avLst/>
          </a:prstGeom>
        </p:spPr>
      </p:pic>
      <p:sp>
        <p:nvSpPr>
          <p:cNvPr id="8" name="제목 2">
            <a:extLst>
              <a:ext uri="{FF2B5EF4-FFF2-40B4-BE49-F238E27FC236}">
                <a16:creationId xmlns:a16="http://schemas.microsoft.com/office/drawing/2014/main" id="{08D0BB62-659E-6E49-EB02-F246BE66C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</a:t>
            </a:r>
          </a:p>
        </p:txBody>
      </p:sp>
    </p:spTree>
    <p:extLst>
      <p:ext uri="{BB962C8B-B14F-4D97-AF65-F5344CB8AC3E}">
        <p14:creationId xmlns:p14="http://schemas.microsoft.com/office/powerpoint/2010/main" val="1090925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99;p32">
            <a:extLst>
              <a:ext uri="{FF2B5EF4-FFF2-40B4-BE49-F238E27FC236}">
                <a16:creationId xmlns:a16="http://schemas.microsoft.com/office/drawing/2014/main" id="{42EEA3E3-924A-F5E2-4A05-6507BD5A6B0E}"/>
              </a:ext>
            </a:extLst>
          </p:cNvPr>
          <p:cNvSpPr/>
          <p:nvPr/>
        </p:nvSpPr>
        <p:spPr>
          <a:xfrm>
            <a:off x="4053085" y="1743009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19" name="Google Shape;199;p32">
            <a:extLst>
              <a:ext uri="{FF2B5EF4-FFF2-40B4-BE49-F238E27FC236}">
                <a16:creationId xmlns:a16="http://schemas.microsoft.com/office/drawing/2014/main" id="{0BC0A138-5905-30DE-21F6-3EA88AC81E46}"/>
              </a:ext>
            </a:extLst>
          </p:cNvPr>
          <p:cNvSpPr/>
          <p:nvPr/>
        </p:nvSpPr>
        <p:spPr>
          <a:xfrm>
            <a:off x="352852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32"/>
          <p:cNvSpPr txBox="1">
            <a:spLocks noGrp="1"/>
          </p:cNvSpPr>
          <p:nvPr>
            <p:ph type="title" idx="6"/>
          </p:nvPr>
        </p:nvSpPr>
        <p:spPr>
          <a:xfrm>
            <a:off x="603525" y="355646"/>
            <a:ext cx="33936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회원가입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5" name="Google Shape;553;p40">
            <a:extLst>
              <a:ext uri="{FF2B5EF4-FFF2-40B4-BE49-F238E27FC236}">
                <a16:creationId xmlns:a16="http://schemas.microsoft.com/office/drawing/2014/main" id="{59D8E622-371F-6786-61F0-D05315AC303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2256270" y="1463037"/>
            <a:ext cx="1560600" cy="39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회원정보 전달 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아이디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비밀번호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6" name="Google Shape;553;p40">
            <a:extLst>
              <a:ext uri="{FF2B5EF4-FFF2-40B4-BE49-F238E27FC236}">
                <a16:creationId xmlns:a16="http://schemas.microsoft.com/office/drawing/2014/main" id="{5BB7A691-F181-0536-E24C-A8D42B484C6F}"/>
              </a:ext>
            </a:extLst>
          </p:cNvPr>
          <p:cNvSpPr txBox="1">
            <a:spLocks/>
          </p:cNvSpPr>
          <p:nvPr/>
        </p:nvSpPr>
        <p:spPr>
          <a:xfrm flipH="1">
            <a:off x="5876773" y="2734262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4.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비밀번호 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/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암호화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8" name="화살표: 왼쪽으로 구부러짐 17">
            <a:extLst>
              <a:ext uri="{FF2B5EF4-FFF2-40B4-BE49-F238E27FC236}">
                <a16:creationId xmlns:a16="http://schemas.microsoft.com/office/drawing/2014/main" id="{01E9EC88-81C9-20BC-8A5E-7E902A9E065B}"/>
              </a:ext>
            </a:extLst>
          </p:cNvPr>
          <p:cNvSpPr/>
          <p:nvPr/>
        </p:nvSpPr>
        <p:spPr>
          <a:xfrm>
            <a:off x="5693473" y="2610338"/>
            <a:ext cx="515038" cy="786050"/>
          </a:xfrm>
          <a:prstGeom prst="curvedLeftArrow">
            <a:avLst/>
          </a:prstGeom>
          <a:solidFill>
            <a:srgbClr val="FE626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Google Shape;200;p32">
            <a:extLst>
              <a:ext uri="{FF2B5EF4-FFF2-40B4-BE49-F238E27FC236}">
                <a16:creationId xmlns:a16="http://schemas.microsoft.com/office/drawing/2014/main" id="{032900AB-795F-7C8A-C885-B742C46CAF1A}"/>
              </a:ext>
            </a:extLst>
          </p:cNvPr>
          <p:cNvSpPr txBox="1">
            <a:spLocks/>
          </p:cNvSpPr>
          <p:nvPr/>
        </p:nvSpPr>
        <p:spPr>
          <a:xfrm flipH="1">
            <a:off x="360622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5" name="Google Shape;205;p32">
            <a:extLst>
              <a:ext uri="{FF2B5EF4-FFF2-40B4-BE49-F238E27FC236}">
                <a16:creationId xmlns:a16="http://schemas.microsoft.com/office/drawing/2014/main" id="{3658711A-528A-FFAC-52BD-EE05DA41C2F1}"/>
              </a:ext>
            </a:extLst>
          </p:cNvPr>
          <p:cNvSpPr txBox="1">
            <a:spLocks/>
          </p:cNvSpPr>
          <p:nvPr/>
        </p:nvSpPr>
        <p:spPr>
          <a:xfrm flipH="1">
            <a:off x="4053084" y="2703616"/>
            <a:ext cx="1574835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8" name="Google Shape;199;p32">
            <a:extLst>
              <a:ext uri="{FF2B5EF4-FFF2-40B4-BE49-F238E27FC236}">
                <a16:creationId xmlns:a16="http://schemas.microsoft.com/office/drawing/2014/main" id="{1DAFF649-DFAD-90AD-AF03-7306AAC8D317}"/>
              </a:ext>
            </a:extLst>
          </p:cNvPr>
          <p:cNvSpPr/>
          <p:nvPr/>
        </p:nvSpPr>
        <p:spPr>
          <a:xfrm>
            <a:off x="723766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04;p32">
            <a:extLst>
              <a:ext uri="{FF2B5EF4-FFF2-40B4-BE49-F238E27FC236}">
                <a16:creationId xmlns:a16="http://schemas.microsoft.com/office/drawing/2014/main" id="{0D4C4EA8-12AB-0CD0-8ADE-BB24F729414C}"/>
              </a:ext>
            </a:extLst>
          </p:cNvPr>
          <p:cNvSpPr txBox="1">
            <a:spLocks/>
          </p:cNvSpPr>
          <p:nvPr/>
        </p:nvSpPr>
        <p:spPr>
          <a:xfrm flipH="1">
            <a:off x="7260321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DB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473E66C5-2C41-7FD3-F8BE-E05807F5E67B}"/>
              </a:ext>
            </a:extLst>
          </p:cNvPr>
          <p:cNvSpPr/>
          <p:nvPr/>
        </p:nvSpPr>
        <p:spPr>
          <a:xfrm>
            <a:off x="2486741" y="2094253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2F2F2"/>
              </a:solidFill>
            </a:endParaRPr>
          </a:p>
        </p:txBody>
      </p:sp>
      <p:sp>
        <p:nvSpPr>
          <p:cNvPr id="32" name="화살표: 오른쪽 31">
            <a:extLst>
              <a:ext uri="{FF2B5EF4-FFF2-40B4-BE49-F238E27FC236}">
                <a16:creationId xmlns:a16="http://schemas.microsoft.com/office/drawing/2014/main" id="{7A1295C6-A5D2-18BF-B87F-45B5113794C5}"/>
              </a:ext>
            </a:extLst>
          </p:cNvPr>
          <p:cNvSpPr/>
          <p:nvPr/>
        </p:nvSpPr>
        <p:spPr>
          <a:xfrm rot="10800000">
            <a:off x="2461281" y="3652546"/>
            <a:ext cx="1170105" cy="22860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화살표: 오른쪽 32">
            <a:extLst>
              <a:ext uri="{FF2B5EF4-FFF2-40B4-BE49-F238E27FC236}">
                <a16:creationId xmlns:a16="http://schemas.microsoft.com/office/drawing/2014/main" id="{49C0FA1C-8C8C-B19B-3DF3-E31399E34FE0}"/>
              </a:ext>
            </a:extLst>
          </p:cNvPr>
          <p:cNvSpPr/>
          <p:nvPr/>
        </p:nvSpPr>
        <p:spPr>
          <a:xfrm rot="10800000">
            <a:off x="2465837" y="2524454"/>
            <a:ext cx="1170105" cy="22860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화살표: 오른쪽 35">
            <a:extLst>
              <a:ext uri="{FF2B5EF4-FFF2-40B4-BE49-F238E27FC236}">
                <a16:creationId xmlns:a16="http://schemas.microsoft.com/office/drawing/2014/main" id="{FF6DBAFB-4DDE-5340-7E34-DC15F96A526F}"/>
              </a:ext>
            </a:extLst>
          </p:cNvPr>
          <p:cNvSpPr/>
          <p:nvPr/>
        </p:nvSpPr>
        <p:spPr>
          <a:xfrm>
            <a:off x="5865195" y="2151073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37" name="화살표: 오른쪽 36">
            <a:extLst>
              <a:ext uri="{FF2B5EF4-FFF2-40B4-BE49-F238E27FC236}">
                <a16:creationId xmlns:a16="http://schemas.microsoft.com/office/drawing/2014/main" id="{BCF74159-DF19-058E-7FBE-C5532983E31D}"/>
              </a:ext>
            </a:extLst>
          </p:cNvPr>
          <p:cNvSpPr/>
          <p:nvPr/>
        </p:nvSpPr>
        <p:spPr>
          <a:xfrm>
            <a:off x="5849900" y="3585086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38" name="Google Shape;553;p40">
            <a:extLst>
              <a:ext uri="{FF2B5EF4-FFF2-40B4-BE49-F238E27FC236}">
                <a16:creationId xmlns:a16="http://schemas.microsoft.com/office/drawing/2014/main" id="{189321A4-A0FC-2838-A274-2D5A7C89EA66}"/>
              </a:ext>
            </a:extLst>
          </p:cNvPr>
          <p:cNvSpPr txBox="1">
            <a:spLocks/>
          </p:cNvSpPr>
          <p:nvPr/>
        </p:nvSpPr>
        <p:spPr>
          <a:xfrm flipH="1">
            <a:off x="5699721" y="1777637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3.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아이디 중복확인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9" name="Google Shape;553;p40">
            <a:extLst>
              <a:ext uri="{FF2B5EF4-FFF2-40B4-BE49-F238E27FC236}">
                <a16:creationId xmlns:a16="http://schemas.microsoft.com/office/drawing/2014/main" id="{069B8DEE-E978-FF7F-7EA5-730792548A55}"/>
              </a:ext>
            </a:extLst>
          </p:cNvPr>
          <p:cNvSpPr txBox="1">
            <a:spLocks/>
          </p:cNvSpPr>
          <p:nvPr/>
        </p:nvSpPr>
        <p:spPr>
          <a:xfrm flipH="1">
            <a:off x="5613685" y="3883460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5.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회원정보 저장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42" name="Google Shape;553;p40">
            <a:extLst>
              <a:ext uri="{FF2B5EF4-FFF2-40B4-BE49-F238E27FC236}">
                <a16:creationId xmlns:a16="http://schemas.microsoft.com/office/drawing/2014/main" id="{C2DBC9AE-B8C4-C43E-F1A6-3C31B8A71842}"/>
              </a:ext>
            </a:extLst>
          </p:cNvPr>
          <p:cNvSpPr txBox="1">
            <a:spLocks/>
          </p:cNvSpPr>
          <p:nvPr/>
        </p:nvSpPr>
        <p:spPr>
          <a:xfrm flipH="1">
            <a:off x="2239861" y="3982954"/>
            <a:ext cx="1727187" cy="844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6.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응답 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/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성공시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회원가입 완료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실패시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에러메시지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43" name="Google Shape;553;p40">
            <a:extLst>
              <a:ext uri="{FF2B5EF4-FFF2-40B4-BE49-F238E27FC236}">
                <a16:creationId xmlns:a16="http://schemas.microsoft.com/office/drawing/2014/main" id="{09080807-A64A-570A-B5AA-9C544061D288}"/>
              </a:ext>
            </a:extLst>
          </p:cNvPr>
          <p:cNvSpPr txBox="1">
            <a:spLocks/>
          </p:cNvSpPr>
          <p:nvPr/>
        </p:nvSpPr>
        <p:spPr>
          <a:xfrm flipH="1">
            <a:off x="2291493" y="2815312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2. Input </a:t>
            </a:r>
          </a:p>
          <a:p>
            <a:pPr marL="0" indent="0"/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에러 메시지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8259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2"/>
          <p:cNvSpPr txBox="1">
            <a:spLocks noGrp="1"/>
          </p:cNvSpPr>
          <p:nvPr>
            <p:ph type="title" idx="6"/>
          </p:nvPr>
        </p:nvSpPr>
        <p:spPr>
          <a:xfrm>
            <a:off x="603525" y="355646"/>
            <a:ext cx="33936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99" name="Google Shape;199;p32"/>
          <p:cNvSpPr/>
          <p:nvPr/>
        </p:nvSpPr>
        <p:spPr>
          <a:xfrm>
            <a:off x="345735" y="1784313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2"/>
          <p:cNvSpPr txBox="1">
            <a:spLocks noGrp="1"/>
          </p:cNvSpPr>
          <p:nvPr>
            <p:ph type="ctrTitle" idx="2"/>
          </p:nvPr>
        </p:nvSpPr>
        <p:spPr>
          <a:xfrm flipH="1">
            <a:off x="360622" y="267315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5" name="Google Shape;199;p32">
            <a:extLst>
              <a:ext uri="{FF2B5EF4-FFF2-40B4-BE49-F238E27FC236}">
                <a16:creationId xmlns:a16="http://schemas.microsoft.com/office/drawing/2014/main" id="{F87CF1F0-4FAE-2299-6855-0E3E56B71408}"/>
              </a:ext>
            </a:extLst>
          </p:cNvPr>
          <p:cNvSpPr/>
          <p:nvPr/>
        </p:nvSpPr>
        <p:spPr>
          <a:xfrm>
            <a:off x="723766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32"/>
          <p:cNvSpPr txBox="1">
            <a:spLocks noGrp="1"/>
          </p:cNvSpPr>
          <p:nvPr>
            <p:ph type="ctrTitle"/>
          </p:nvPr>
        </p:nvSpPr>
        <p:spPr>
          <a:xfrm flipH="1">
            <a:off x="7260321" y="267315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DB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4" name="Google Shape;199;p32">
            <a:extLst>
              <a:ext uri="{FF2B5EF4-FFF2-40B4-BE49-F238E27FC236}">
                <a16:creationId xmlns:a16="http://schemas.microsoft.com/office/drawing/2014/main" id="{1072C3DA-F4C7-36A9-B580-B6E5D2CECD8D}"/>
              </a:ext>
            </a:extLst>
          </p:cNvPr>
          <p:cNvSpPr/>
          <p:nvPr/>
        </p:nvSpPr>
        <p:spPr>
          <a:xfrm>
            <a:off x="4053085" y="1743009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205" name="Google Shape;205;p32"/>
          <p:cNvSpPr txBox="1">
            <a:spLocks noGrp="1"/>
          </p:cNvSpPr>
          <p:nvPr>
            <p:ph type="ctrTitle" idx="4"/>
          </p:nvPr>
        </p:nvSpPr>
        <p:spPr>
          <a:xfrm flipH="1">
            <a:off x="4053084" y="2703616"/>
            <a:ext cx="1574835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40" name="화살표: 오른쪽 39">
            <a:extLst>
              <a:ext uri="{FF2B5EF4-FFF2-40B4-BE49-F238E27FC236}">
                <a16:creationId xmlns:a16="http://schemas.microsoft.com/office/drawing/2014/main" id="{7B05D6B7-3E2D-30F4-E80C-D98656AC1184}"/>
              </a:ext>
            </a:extLst>
          </p:cNvPr>
          <p:cNvSpPr/>
          <p:nvPr/>
        </p:nvSpPr>
        <p:spPr>
          <a:xfrm>
            <a:off x="2461282" y="2208553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2F2F2"/>
              </a:solidFill>
            </a:endParaRPr>
          </a:p>
        </p:txBody>
      </p:sp>
      <p:sp>
        <p:nvSpPr>
          <p:cNvPr id="41" name="화살표: 오른쪽 40">
            <a:extLst>
              <a:ext uri="{FF2B5EF4-FFF2-40B4-BE49-F238E27FC236}">
                <a16:creationId xmlns:a16="http://schemas.microsoft.com/office/drawing/2014/main" id="{54FBB892-07B0-FB1C-1593-376466C389BB}"/>
              </a:ext>
            </a:extLst>
          </p:cNvPr>
          <p:cNvSpPr/>
          <p:nvPr/>
        </p:nvSpPr>
        <p:spPr>
          <a:xfrm rot="10800000">
            <a:off x="2453595" y="3717313"/>
            <a:ext cx="1170105" cy="22860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화살표: 오른쪽 41">
            <a:extLst>
              <a:ext uri="{FF2B5EF4-FFF2-40B4-BE49-F238E27FC236}">
                <a16:creationId xmlns:a16="http://schemas.microsoft.com/office/drawing/2014/main" id="{BC33B534-292A-B7E4-A4D2-3A6A172EEC0B}"/>
              </a:ext>
            </a:extLst>
          </p:cNvPr>
          <p:cNvSpPr/>
          <p:nvPr/>
        </p:nvSpPr>
        <p:spPr>
          <a:xfrm>
            <a:off x="5919285" y="2164484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13" name="Google Shape;553;p40">
            <a:extLst>
              <a:ext uri="{FF2B5EF4-FFF2-40B4-BE49-F238E27FC236}">
                <a16:creationId xmlns:a16="http://schemas.microsoft.com/office/drawing/2014/main" id="{334EDF6A-8295-419A-0512-5E7AC427C61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2256270" y="1647671"/>
            <a:ext cx="1560600" cy="39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회원정보 전달 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아이디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비밀번호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4" name="Google Shape;553;p40">
            <a:extLst>
              <a:ext uri="{FF2B5EF4-FFF2-40B4-BE49-F238E27FC236}">
                <a16:creationId xmlns:a16="http://schemas.microsoft.com/office/drawing/2014/main" id="{98059127-FCA8-FE0A-3739-FCF6FE61DE12}"/>
              </a:ext>
            </a:extLst>
          </p:cNvPr>
          <p:cNvSpPr txBox="1">
            <a:spLocks/>
          </p:cNvSpPr>
          <p:nvPr/>
        </p:nvSpPr>
        <p:spPr>
          <a:xfrm flipH="1">
            <a:off x="5669948" y="1758484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회원정보 확인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5" name="Google Shape;553;p40">
            <a:extLst>
              <a:ext uri="{FF2B5EF4-FFF2-40B4-BE49-F238E27FC236}">
                <a16:creationId xmlns:a16="http://schemas.microsoft.com/office/drawing/2014/main" id="{640B3865-D3E5-DD52-9DD3-7D22B9B86A46}"/>
              </a:ext>
            </a:extLst>
          </p:cNvPr>
          <p:cNvSpPr txBox="1">
            <a:spLocks/>
          </p:cNvSpPr>
          <p:nvPr/>
        </p:nvSpPr>
        <p:spPr>
          <a:xfrm flipH="1">
            <a:off x="6208510" y="2721674"/>
            <a:ext cx="1006498" cy="674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3.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쿠키에 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/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토큰 저장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6" name="Google Shape;553;p40">
            <a:extLst>
              <a:ext uri="{FF2B5EF4-FFF2-40B4-BE49-F238E27FC236}">
                <a16:creationId xmlns:a16="http://schemas.microsoft.com/office/drawing/2014/main" id="{18B300D8-1B33-89CD-6DC3-260CE2DF08FB}"/>
              </a:ext>
            </a:extLst>
          </p:cNvPr>
          <p:cNvSpPr txBox="1">
            <a:spLocks/>
          </p:cNvSpPr>
          <p:nvPr/>
        </p:nvSpPr>
        <p:spPr>
          <a:xfrm flipH="1">
            <a:off x="2456221" y="2721674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4.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세션스토리지에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회원정보 저장 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8" name="Google Shape;553;p40">
            <a:extLst>
              <a:ext uri="{FF2B5EF4-FFF2-40B4-BE49-F238E27FC236}">
                <a16:creationId xmlns:a16="http://schemas.microsoft.com/office/drawing/2014/main" id="{B57977EB-E832-E51D-FD7A-1BBF7C9DB8FC}"/>
              </a:ext>
            </a:extLst>
          </p:cNvPr>
          <p:cNvSpPr txBox="1">
            <a:spLocks/>
          </p:cNvSpPr>
          <p:nvPr/>
        </p:nvSpPr>
        <p:spPr>
          <a:xfrm flipH="1">
            <a:off x="2239862" y="3982954"/>
            <a:ext cx="1560600" cy="844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5.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응답 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/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성공시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로그인 완료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실패시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에러메시지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" name="화살표: 왼쪽으로 구부러짐 1">
            <a:extLst>
              <a:ext uri="{FF2B5EF4-FFF2-40B4-BE49-F238E27FC236}">
                <a16:creationId xmlns:a16="http://schemas.microsoft.com/office/drawing/2014/main" id="{64236978-A1E1-8AB7-5A28-CAE1A9AE64EA}"/>
              </a:ext>
            </a:extLst>
          </p:cNvPr>
          <p:cNvSpPr/>
          <p:nvPr/>
        </p:nvSpPr>
        <p:spPr>
          <a:xfrm>
            <a:off x="1955401" y="2599491"/>
            <a:ext cx="515038" cy="786050"/>
          </a:xfrm>
          <a:prstGeom prst="curvedLeftArrow">
            <a:avLst/>
          </a:prstGeom>
          <a:solidFill>
            <a:srgbClr val="FE626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화살표: 왼쪽으로 구부러짐 18">
            <a:extLst>
              <a:ext uri="{FF2B5EF4-FFF2-40B4-BE49-F238E27FC236}">
                <a16:creationId xmlns:a16="http://schemas.microsoft.com/office/drawing/2014/main" id="{392363B9-1B1E-9618-C42B-B83F44AE823D}"/>
              </a:ext>
            </a:extLst>
          </p:cNvPr>
          <p:cNvSpPr/>
          <p:nvPr/>
        </p:nvSpPr>
        <p:spPr>
          <a:xfrm>
            <a:off x="5693473" y="2610338"/>
            <a:ext cx="515038" cy="786050"/>
          </a:xfrm>
          <a:prstGeom prst="curvedLeftArrow">
            <a:avLst/>
          </a:prstGeom>
          <a:solidFill>
            <a:srgbClr val="FE626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60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2"/>
          <p:cNvSpPr txBox="1">
            <a:spLocks noGrp="1"/>
          </p:cNvSpPr>
          <p:nvPr>
            <p:ph type="title" idx="6"/>
          </p:nvPr>
        </p:nvSpPr>
        <p:spPr>
          <a:xfrm>
            <a:off x="603525" y="355646"/>
            <a:ext cx="33936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로그아웃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99" name="Google Shape;199;p32"/>
          <p:cNvSpPr/>
          <p:nvPr/>
        </p:nvSpPr>
        <p:spPr>
          <a:xfrm>
            <a:off x="917751" y="1913913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2"/>
          <p:cNvSpPr txBox="1">
            <a:spLocks noGrp="1"/>
          </p:cNvSpPr>
          <p:nvPr>
            <p:ph type="ctrTitle" idx="2"/>
          </p:nvPr>
        </p:nvSpPr>
        <p:spPr>
          <a:xfrm flipH="1">
            <a:off x="932638" y="280275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4" name="Google Shape;199;p32">
            <a:extLst>
              <a:ext uri="{FF2B5EF4-FFF2-40B4-BE49-F238E27FC236}">
                <a16:creationId xmlns:a16="http://schemas.microsoft.com/office/drawing/2014/main" id="{1072C3DA-F4C7-36A9-B580-B6E5D2CECD8D}"/>
              </a:ext>
            </a:extLst>
          </p:cNvPr>
          <p:cNvSpPr/>
          <p:nvPr/>
        </p:nvSpPr>
        <p:spPr>
          <a:xfrm>
            <a:off x="5112736" y="1913913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205" name="Google Shape;205;p32"/>
          <p:cNvSpPr txBox="1">
            <a:spLocks noGrp="1"/>
          </p:cNvSpPr>
          <p:nvPr>
            <p:ph type="ctrTitle" idx="4"/>
          </p:nvPr>
        </p:nvSpPr>
        <p:spPr>
          <a:xfrm flipH="1">
            <a:off x="5112735" y="2874520"/>
            <a:ext cx="1574835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" name="화살표: 왼쪽으로 구부러짐 1">
            <a:extLst>
              <a:ext uri="{FF2B5EF4-FFF2-40B4-BE49-F238E27FC236}">
                <a16:creationId xmlns:a16="http://schemas.microsoft.com/office/drawing/2014/main" id="{64236978-A1E1-8AB7-5A28-CAE1A9AE64EA}"/>
              </a:ext>
            </a:extLst>
          </p:cNvPr>
          <p:cNvSpPr/>
          <p:nvPr/>
        </p:nvSpPr>
        <p:spPr>
          <a:xfrm>
            <a:off x="2527417" y="2729091"/>
            <a:ext cx="515038" cy="786050"/>
          </a:xfrm>
          <a:prstGeom prst="curvedLeftArrow">
            <a:avLst/>
          </a:prstGeom>
          <a:solidFill>
            <a:srgbClr val="FE626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화살표: 왼쪽으로 구부러짐 18">
            <a:extLst>
              <a:ext uri="{FF2B5EF4-FFF2-40B4-BE49-F238E27FC236}">
                <a16:creationId xmlns:a16="http://schemas.microsoft.com/office/drawing/2014/main" id="{392363B9-1B1E-9618-C42B-B83F44AE823D}"/>
              </a:ext>
            </a:extLst>
          </p:cNvPr>
          <p:cNvSpPr/>
          <p:nvPr/>
        </p:nvSpPr>
        <p:spPr>
          <a:xfrm>
            <a:off x="6753124" y="2781242"/>
            <a:ext cx="515038" cy="786050"/>
          </a:xfrm>
          <a:prstGeom prst="curvedLeftArrow">
            <a:avLst/>
          </a:prstGeom>
          <a:solidFill>
            <a:srgbClr val="FE626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Google Shape;553;p40">
            <a:extLst>
              <a:ext uri="{FF2B5EF4-FFF2-40B4-BE49-F238E27FC236}">
                <a16:creationId xmlns:a16="http://schemas.microsoft.com/office/drawing/2014/main" id="{5EF6A70A-9BD5-4416-8F53-FA98127567C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3122243" y="2802759"/>
            <a:ext cx="1560600" cy="39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세션스토리지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저장된 토큰 삭제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4" name="Google Shape;553;p40">
            <a:extLst>
              <a:ext uri="{FF2B5EF4-FFF2-40B4-BE49-F238E27FC236}">
                <a16:creationId xmlns:a16="http://schemas.microsoft.com/office/drawing/2014/main" id="{D587019D-4D1F-2DEF-76F9-91ADFBAD32DC}"/>
              </a:ext>
            </a:extLst>
          </p:cNvPr>
          <p:cNvSpPr txBox="1">
            <a:spLocks/>
          </p:cNvSpPr>
          <p:nvPr/>
        </p:nvSpPr>
        <p:spPr>
          <a:xfrm flipH="1">
            <a:off x="7268162" y="2802758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쿠키에 저장된 토큰 삭제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1200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0"/>
          <p:cNvSpPr txBox="1">
            <a:spLocks noGrp="1"/>
          </p:cNvSpPr>
          <p:nvPr>
            <p:ph type="title"/>
          </p:nvPr>
        </p:nvSpPr>
        <p:spPr>
          <a:xfrm>
            <a:off x="4572000" y="2889600"/>
            <a:ext cx="397838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작성페이지 및 기능</a:t>
            </a:r>
            <a:endParaRPr sz="4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554" name="Google Shape;554;p40"/>
          <p:cNvSpPr txBox="1">
            <a:spLocks noGrp="1"/>
          </p:cNvSpPr>
          <p:nvPr>
            <p:ph type="title" idx="2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bg2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03</a:t>
            </a:r>
            <a:endParaRPr sz="4800" dirty="0">
              <a:solidFill>
                <a:schemeClr val="bg2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8600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1321200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프로필 페이지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8F2BF7D2-04F3-20FC-36F3-35B15F538E6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80000" y="1321200"/>
            <a:ext cx="3312000" cy="214200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49E7785-45F0-6270-45B1-F92838B9A6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  <p:sp>
        <p:nvSpPr>
          <p:cNvPr id="13" name="제목 2">
            <a:extLst>
              <a:ext uri="{FF2B5EF4-FFF2-40B4-BE49-F238E27FC236}">
                <a16:creationId xmlns:a16="http://schemas.microsoft.com/office/drawing/2014/main" id="{22F56FBE-A370-155B-C7FB-BCCEE02901DA}"/>
              </a:ext>
            </a:extLst>
          </p:cNvPr>
          <p:cNvSpPr txBox="1">
            <a:spLocks/>
          </p:cNvSpPr>
          <p:nvPr/>
        </p:nvSpPr>
        <p:spPr>
          <a:xfrm>
            <a:off x="594656" y="355641"/>
            <a:ext cx="3523743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작성페이지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9B5D84E8-F8E2-5738-1671-AA5D0F89B89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61" r="-1"/>
          <a:stretch/>
        </p:blipFill>
        <p:spPr>
          <a:xfrm>
            <a:off x="5929201" y="1112401"/>
            <a:ext cx="1746965" cy="3065715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C155BE9-BBD9-7914-6587-C0860C7A871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32E664D-7E3F-0BCC-7E57-C650BA2FAD18}"/>
              </a:ext>
            </a:extLst>
          </p:cNvPr>
          <p:cNvSpPr/>
          <p:nvPr/>
        </p:nvSpPr>
        <p:spPr>
          <a:xfrm>
            <a:off x="1764000" y="1735200"/>
            <a:ext cx="482400" cy="72558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3E47F72-ED86-CFE4-1BED-2BF8673622B5}"/>
              </a:ext>
            </a:extLst>
          </p:cNvPr>
          <p:cNvSpPr/>
          <p:nvPr/>
        </p:nvSpPr>
        <p:spPr>
          <a:xfrm>
            <a:off x="6009051" y="1811728"/>
            <a:ext cx="734400" cy="9288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102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2D9E82D-4AA2-F0B1-AA4B-1680F04E1D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21" t="1540" r="7252" b="3412"/>
          <a:stretch/>
        </p:blipFill>
        <p:spPr>
          <a:xfrm>
            <a:off x="5890732" y="1114324"/>
            <a:ext cx="1785555" cy="316421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FEB9BE7-2BAE-B0C2-E179-06A768A054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55" b="3606"/>
          <a:stretch/>
        </p:blipFill>
        <p:spPr>
          <a:xfrm>
            <a:off x="1089413" y="1323493"/>
            <a:ext cx="3352320" cy="2031707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701572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작성페이지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0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09462DFF-05A8-E40A-F22C-B8653EC643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364"/>
          <a:stretch/>
        </p:blipFill>
        <p:spPr>
          <a:xfrm>
            <a:off x="5904000" y="1114324"/>
            <a:ext cx="1771200" cy="316421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38CD0C4-5466-CE35-D86C-B16A6359FDCE}"/>
              </a:ext>
            </a:extLst>
          </p:cNvPr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082472" y="1332683"/>
            <a:ext cx="3359262" cy="2030400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701572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작성페이지</a:t>
            </a:r>
          </a:p>
        </p:txBody>
      </p:sp>
    </p:spTree>
    <p:extLst>
      <p:ext uri="{BB962C8B-B14F-4D97-AF65-F5344CB8AC3E}">
        <p14:creationId xmlns:p14="http://schemas.microsoft.com/office/powerpoint/2010/main" val="201723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99;p32">
            <a:extLst>
              <a:ext uri="{FF2B5EF4-FFF2-40B4-BE49-F238E27FC236}">
                <a16:creationId xmlns:a16="http://schemas.microsoft.com/office/drawing/2014/main" id="{4AC88820-FD51-A78B-FE7B-9C56C09402D4}"/>
              </a:ext>
            </a:extLst>
          </p:cNvPr>
          <p:cNvSpPr/>
          <p:nvPr/>
        </p:nvSpPr>
        <p:spPr>
          <a:xfrm>
            <a:off x="-1017554" y="1652399"/>
            <a:ext cx="3801600" cy="2897625"/>
          </a:xfrm>
          <a:prstGeom prst="roundRect">
            <a:avLst>
              <a:gd name="adj" fmla="val 16667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" name="Google Shape;199;p32">
            <a:extLst>
              <a:ext uri="{FF2B5EF4-FFF2-40B4-BE49-F238E27FC236}">
                <a16:creationId xmlns:a16="http://schemas.microsoft.com/office/drawing/2014/main" id="{9CBE00A4-83A8-3DBB-8686-86CFE02BFFA1}"/>
              </a:ext>
            </a:extLst>
          </p:cNvPr>
          <p:cNvSpPr/>
          <p:nvPr/>
        </p:nvSpPr>
        <p:spPr>
          <a:xfrm>
            <a:off x="6359956" y="1697499"/>
            <a:ext cx="4363198" cy="2847225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highlight>
                <a:srgbClr val="B5CBF0"/>
              </a:highlight>
            </a:endParaRPr>
          </a:p>
        </p:txBody>
      </p:sp>
      <p:sp>
        <p:nvSpPr>
          <p:cNvPr id="19" name="Google Shape;179;p30">
            <a:extLst>
              <a:ext uri="{FF2B5EF4-FFF2-40B4-BE49-F238E27FC236}">
                <a16:creationId xmlns:a16="http://schemas.microsoft.com/office/drawing/2014/main" id="{CBC5A0A3-7C47-39C9-D384-F928DD2F1B91}"/>
              </a:ext>
            </a:extLst>
          </p:cNvPr>
          <p:cNvSpPr txBox="1">
            <a:spLocks/>
          </p:cNvSpPr>
          <p:nvPr/>
        </p:nvSpPr>
        <p:spPr>
          <a:xfrm>
            <a:off x="-145777" y="1860094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4400" dirty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01</a:t>
            </a:r>
          </a:p>
        </p:txBody>
      </p:sp>
      <p:sp>
        <p:nvSpPr>
          <p:cNvPr id="20" name="Google Shape;179;p30">
            <a:extLst>
              <a:ext uri="{FF2B5EF4-FFF2-40B4-BE49-F238E27FC236}">
                <a16:creationId xmlns:a16="http://schemas.microsoft.com/office/drawing/2014/main" id="{77198C5F-F4B3-9279-726B-CBA5D95FE790}"/>
              </a:ext>
            </a:extLst>
          </p:cNvPr>
          <p:cNvSpPr txBox="1">
            <a:spLocks/>
          </p:cNvSpPr>
          <p:nvPr/>
        </p:nvSpPr>
        <p:spPr>
          <a:xfrm>
            <a:off x="-145777" y="2726994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4400" dirty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02</a:t>
            </a:r>
          </a:p>
        </p:txBody>
      </p:sp>
      <p:sp>
        <p:nvSpPr>
          <p:cNvPr id="21" name="Google Shape;179;p30">
            <a:extLst>
              <a:ext uri="{FF2B5EF4-FFF2-40B4-BE49-F238E27FC236}">
                <a16:creationId xmlns:a16="http://schemas.microsoft.com/office/drawing/2014/main" id="{E4F6AE60-ABCA-2B71-A98C-4CEF6584C4E5}"/>
              </a:ext>
            </a:extLst>
          </p:cNvPr>
          <p:cNvSpPr txBox="1">
            <a:spLocks/>
          </p:cNvSpPr>
          <p:nvPr/>
        </p:nvSpPr>
        <p:spPr>
          <a:xfrm>
            <a:off x="-145776" y="3593893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4400" dirty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03</a:t>
            </a:r>
          </a:p>
        </p:txBody>
      </p:sp>
      <p:sp>
        <p:nvSpPr>
          <p:cNvPr id="22" name="Google Shape;179;p30">
            <a:extLst>
              <a:ext uri="{FF2B5EF4-FFF2-40B4-BE49-F238E27FC236}">
                <a16:creationId xmlns:a16="http://schemas.microsoft.com/office/drawing/2014/main" id="{362F14FA-49F9-9E89-979B-D0D8D83513DB}"/>
              </a:ext>
            </a:extLst>
          </p:cNvPr>
          <p:cNvSpPr txBox="1">
            <a:spLocks/>
          </p:cNvSpPr>
          <p:nvPr/>
        </p:nvSpPr>
        <p:spPr>
          <a:xfrm>
            <a:off x="7455680" y="3564153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4400" dirty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06</a:t>
            </a:r>
          </a:p>
        </p:txBody>
      </p:sp>
      <p:sp>
        <p:nvSpPr>
          <p:cNvPr id="23" name="Google Shape;179;p30">
            <a:extLst>
              <a:ext uri="{FF2B5EF4-FFF2-40B4-BE49-F238E27FC236}">
                <a16:creationId xmlns:a16="http://schemas.microsoft.com/office/drawing/2014/main" id="{238AC62C-3BAD-9BDC-15B3-388EE437C03B}"/>
              </a:ext>
            </a:extLst>
          </p:cNvPr>
          <p:cNvSpPr txBox="1">
            <a:spLocks/>
          </p:cNvSpPr>
          <p:nvPr/>
        </p:nvSpPr>
        <p:spPr>
          <a:xfrm>
            <a:off x="7502997" y="2744711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4400" dirty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05</a:t>
            </a:r>
          </a:p>
        </p:txBody>
      </p:sp>
      <p:sp>
        <p:nvSpPr>
          <p:cNvPr id="24" name="Google Shape;179;p30">
            <a:extLst>
              <a:ext uri="{FF2B5EF4-FFF2-40B4-BE49-F238E27FC236}">
                <a16:creationId xmlns:a16="http://schemas.microsoft.com/office/drawing/2014/main" id="{388DE5E0-AE84-3936-A0EB-482450FFF1FA}"/>
              </a:ext>
            </a:extLst>
          </p:cNvPr>
          <p:cNvSpPr txBox="1">
            <a:spLocks/>
          </p:cNvSpPr>
          <p:nvPr/>
        </p:nvSpPr>
        <p:spPr>
          <a:xfrm>
            <a:off x="7476039" y="1889771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" sz="4400" dirty="0">
                <a:solidFill>
                  <a:schemeClr val="bg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04</a:t>
            </a:r>
          </a:p>
        </p:txBody>
      </p:sp>
      <p:sp>
        <p:nvSpPr>
          <p:cNvPr id="25" name="Google Shape;174;p30">
            <a:extLst>
              <a:ext uri="{FF2B5EF4-FFF2-40B4-BE49-F238E27FC236}">
                <a16:creationId xmlns:a16="http://schemas.microsoft.com/office/drawing/2014/main" id="{6141BFC1-0F01-F40E-0D25-728FAD14F252}"/>
              </a:ext>
            </a:extLst>
          </p:cNvPr>
          <p:cNvSpPr txBox="1">
            <a:spLocks/>
          </p:cNvSpPr>
          <p:nvPr/>
        </p:nvSpPr>
        <p:spPr>
          <a:xfrm>
            <a:off x="4671509" y="2779446"/>
            <a:ext cx="3142597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결과페이지 및 기능</a:t>
            </a:r>
          </a:p>
        </p:txBody>
      </p:sp>
      <p:sp>
        <p:nvSpPr>
          <p:cNvPr id="26" name="Google Shape;174;p30">
            <a:extLst>
              <a:ext uri="{FF2B5EF4-FFF2-40B4-BE49-F238E27FC236}">
                <a16:creationId xmlns:a16="http://schemas.microsoft.com/office/drawing/2014/main" id="{35842B63-153F-D0C0-14F4-89D1107D68F5}"/>
              </a:ext>
            </a:extLst>
          </p:cNvPr>
          <p:cNvSpPr txBox="1">
            <a:spLocks/>
          </p:cNvSpPr>
          <p:nvPr/>
        </p:nvSpPr>
        <p:spPr>
          <a:xfrm>
            <a:off x="1074540" y="3646346"/>
            <a:ext cx="3142597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작성페이지 및 기능</a:t>
            </a:r>
          </a:p>
        </p:txBody>
      </p:sp>
      <p:sp>
        <p:nvSpPr>
          <p:cNvPr id="27" name="Google Shape;174;p30">
            <a:extLst>
              <a:ext uri="{FF2B5EF4-FFF2-40B4-BE49-F238E27FC236}">
                <a16:creationId xmlns:a16="http://schemas.microsoft.com/office/drawing/2014/main" id="{E8374B08-AE5D-4343-ECF1-21CE267443F8}"/>
              </a:ext>
            </a:extLst>
          </p:cNvPr>
          <p:cNvSpPr txBox="1">
            <a:spLocks/>
          </p:cNvSpPr>
          <p:nvPr/>
        </p:nvSpPr>
        <p:spPr>
          <a:xfrm>
            <a:off x="1074540" y="1942224"/>
            <a:ext cx="3142597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20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홈화면</a:t>
            </a:r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및 기능</a:t>
            </a:r>
          </a:p>
        </p:txBody>
      </p:sp>
      <p:sp>
        <p:nvSpPr>
          <p:cNvPr id="28" name="Google Shape;179;p30">
            <a:extLst>
              <a:ext uri="{FF2B5EF4-FFF2-40B4-BE49-F238E27FC236}">
                <a16:creationId xmlns:a16="http://schemas.microsoft.com/office/drawing/2014/main" id="{5FD75002-8666-8822-650F-F8F152474243}"/>
              </a:ext>
            </a:extLst>
          </p:cNvPr>
          <p:cNvSpPr txBox="1">
            <a:spLocks/>
          </p:cNvSpPr>
          <p:nvPr/>
        </p:nvSpPr>
        <p:spPr>
          <a:xfrm>
            <a:off x="6997244" y="1893957"/>
            <a:ext cx="1241375" cy="6207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endParaRPr lang="en" sz="4400" dirty="0">
              <a:solidFill>
                <a:schemeClr val="bg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9" name="Google Shape;174;p30">
            <a:extLst>
              <a:ext uri="{FF2B5EF4-FFF2-40B4-BE49-F238E27FC236}">
                <a16:creationId xmlns:a16="http://schemas.microsoft.com/office/drawing/2014/main" id="{0C437482-6CBF-CDCF-FFD8-C8E9413B605D}"/>
              </a:ext>
            </a:extLst>
          </p:cNvPr>
          <p:cNvSpPr txBox="1">
            <a:spLocks/>
          </p:cNvSpPr>
          <p:nvPr/>
        </p:nvSpPr>
        <p:spPr>
          <a:xfrm>
            <a:off x="1047272" y="2779446"/>
            <a:ext cx="3142597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회원가입</a:t>
            </a:r>
            <a:r>
              <a:rPr lang="en-US" altLang="ko-KR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ko-KR" altLang="en-US" sz="20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로그인화면</a:t>
            </a:r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및 기능</a:t>
            </a:r>
          </a:p>
        </p:txBody>
      </p:sp>
      <p:sp>
        <p:nvSpPr>
          <p:cNvPr id="30" name="Google Shape;174;p30">
            <a:extLst>
              <a:ext uri="{FF2B5EF4-FFF2-40B4-BE49-F238E27FC236}">
                <a16:creationId xmlns:a16="http://schemas.microsoft.com/office/drawing/2014/main" id="{94FF945B-A083-2A71-DAB3-EE354F3ABE4D}"/>
              </a:ext>
            </a:extLst>
          </p:cNvPr>
          <p:cNvSpPr txBox="1">
            <a:spLocks/>
          </p:cNvSpPr>
          <p:nvPr/>
        </p:nvSpPr>
        <p:spPr>
          <a:xfrm>
            <a:off x="4671509" y="3649960"/>
            <a:ext cx="3142597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altLang="ko-KR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Q&amp;A </a:t>
            </a:r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및 추후연구과제</a:t>
            </a:r>
          </a:p>
        </p:txBody>
      </p:sp>
      <p:sp>
        <p:nvSpPr>
          <p:cNvPr id="31" name="Google Shape;174;p30">
            <a:extLst>
              <a:ext uri="{FF2B5EF4-FFF2-40B4-BE49-F238E27FC236}">
                <a16:creationId xmlns:a16="http://schemas.microsoft.com/office/drawing/2014/main" id="{6F5E746C-41F1-A15C-FA37-0D02F2B2411D}"/>
              </a:ext>
            </a:extLst>
          </p:cNvPr>
          <p:cNvSpPr txBox="1">
            <a:spLocks/>
          </p:cNvSpPr>
          <p:nvPr/>
        </p:nvSpPr>
        <p:spPr>
          <a:xfrm>
            <a:off x="4671509" y="1936502"/>
            <a:ext cx="3142597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ko-KR" altLang="en-US" sz="2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응답페이지 및 기능</a:t>
            </a:r>
          </a:p>
        </p:txBody>
      </p:sp>
      <p:sp>
        <p:nvSpPr>
          <p:cNvPr id="32" name="Google Shape;265;p35">
            <a:extLst>
              <a:ext uri="{FF2B5EF4-FFF2-40B4-BE49-F238E27FC236}">
                <a16:creationId xmlns:a16="http://schemas.microsoft.com/office/drawing/2014/main" id="{134FB42B-A36C-6242-9617-9B79264A7BA8}"/>
              </a:ext>
            </a:extLst>
          </p:cNvPr>
          <p:cNvSpPr/>
          <p:nvPr/>
        </p:nvSpPr>
        <p:spPr>
          <a:xfrm>
            <a:off x="-594965" y="-52639"/>
            <a:ext cx="1619059" cy="1005541"/>
          </a:xfrm>
          <a:prstGeom prst="roundRect">
            <a:avLst>
              <a:gd name="adj" fmla="val 21234"/>
            </a:avLst>
          </a:prstGeom>
          <a:solidFill>
            <a:srgbClr val="CDE3C4">
              <a:alpha val="603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" name="Google Shape;174;p30">
            <a:extLst>
              <a:ext uri="{FF2B5EF4-FFF2-40B4-BE49-F238E27FC236}">
                <a16:creationId xmlns:a16="http://schemas.microsoft.com/office/drawing/2014/main" id="{8F62A577-5F7C-C720-583E-EFA9A31A853C}"/>
              </a:ext>
            </a:extLst>
          </p:cNvPr>
          <p:cNvSpPr txBox="1">
            <a:spLocks/>
          </p:cNvSpPr>
          <p:nvPr/>
        </p:nvSpPr>
        <p:spPr>
          <a:xfrm>
            <a:off x="474910" y="313575"/>
            <a:ext cx="1025015" cy="515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28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목차</a:t>
            </a:r>
          </a:p>
        </p:txBody>
      </p:sp>
    </p:spTree>
    <p:extLst>
      <p:ext uri="{BB962C8B-B14F-4D97-AF65-F5344CB8AC3E}">
        <p14:creationId xmlns:p14="http://schemas.microsoft.com/office/powerpoint/2010/main" val="2779016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56C6CAF-B10E-43CB-B245-1232A621C8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51" t="5038" r="9033" b="3552"/>
          <a:stretch/>
        </p:blipFill>
        <p:spPr>
          <a:xfrm>
            <a:off x="5887990" y="1078059"/>
            <a:ext cx="1785555" cy="3152869"/>
          </a:xfrm>
          <a:prstGeom prst="rect">
            <a:avLst/>
          </a:prstGeom>
        </p:spPr>
      </p:pic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C85030B9-F4A4-B63F-CD98-DA9096428533}"/>
              </a:ext>
            </a:extLst>
          </p:cNvPr>
          <p:cNvSpPr/>
          <p:nvPr/>
        </p:nvSpPr>
        <p:spPr>
          <a:xfrm>
            <a:off x="6062400" y="3283200"/>
            <a:ext cx="1468800" cy="165600"/>
          </a:xfrm>
          <a:prstGeom prst="roundRect">
            <a:avLst/>
          </a:prstGeom>
          <a:noFill/>
          <a:ln w="28575" cap="flat" cmpd="sng" algn="ctr">
            <a:solidFill>
              <a:srgbClr val="FE626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D867299-B1E7-D6E5-7771-B04D435A6D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41" b="3944"/>
          <a:stretch/>
        </p:blipFill>
        <p:spPr>
          <a:xfrm>
            <a:off x="1082866" y="1338729"/>
            <a:ext cx="3330734" cy="2002072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CB22EAB-5D65-CDAC-08BF-23FB07F87393}"/>
              </a:ext>
            </a:extLst>
          </p:cNvPr>
          <p:cNvSpPr/>
          <p:nvPr/>
        </p:nvSpPr>
        <p:spPr>
          <a:xfrm>
            <a:off x="1411200" y="2571750"/>
            <a:ext cx="2664000" cy="10665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 추가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9C1AFE3-6AE9-CD2F-FAE3-7E8444CF07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639" t="5319" r="8654" b="8032"/>
          <a:stretch/>
        </p:blipFill>
        <p:spPr>
          <a:xfrm>
            <a:off x="5933390" y="1113640"/>
            <a:ext cx="1726819" cy="3152869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2135324-9A60-CC51-9E47-DCD94DB796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372" b="2372"/>
          <a:stretch/>
        </p:blipFill>
        <p:spPr>
          <a:xfrm>
            <a:off x="1082866" y="1338729"/>
            <a:ext cx="3330734" cy="2076744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75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 삭제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79815C2-DE97-ADDB-3E10-BB571D3387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89"/>
          <a:stretch/>
        </p:blipFill>
        <p:spPr>
          <a:xfrm>
            <a:off x="1908000" y="1385587"/>
            <a:ext cx="4788000" cy="237232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C6B13CF-ED7F-2CDD-6ADC-C09CF84096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586"/>
          <a:stretch/>
        </p:blipFill>
        <p:spPr>
          <a:xfrm>
            <a:off x="1721225" y="1308244"/>
            <a:ext cx="5073585" cy="252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29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 삭제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79815C2-DE97-ADDB-3E10-BB571D3387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89"/>
          <a:stretch/>
        </p:blipFill>
        <p:spPr>
          <a:xfrm>
            <a:off x="1908000" y="1385587"/>
            <a:ext cx="4788000" cy="237232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C6B13CF-ED7F-2CDD-6ADC-C09CF84096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586"/>
          <a:stretch/>
        </p:blipFill>
        <p:spPr>
          <a:xfrm>
            <a:off x="1721225" y="1308244"/>
            <a:ext cx="5073585" cy="252700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DBA7D0CF-43A5-FBF4-128D-608D6C9C117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212"/>
          <a:stretch/>
        </p:blipFill>
        <p:spPr>
          <a:xfrm>
            <a:off x="1721225" y="1308244"/>
            <a:ext cx="5048987" cy="25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09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CF12F5B-A2B1-12CA-92B9-BB4A5A58A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470" y="1306902"/>
            <a:ext cx="5156457" cy="2527200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 삭제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3383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701572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작성한 설문 저장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FEE2BAF-31FA-6EFE-A877-48D68E4DE0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657" b="4527"/>
          <a:stretch/>
        </p:blipFill>
        <p:spPr>
          <a:xfrm>
            <a:off x="2262147" y="1194487"/>
            <a:ext cx="5052270" cy="300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4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C5E3587-F888-A696-7952-CA940A96BCB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262147" y="1194487"/>
            <a:ext cx="5052270" cy="3002400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701572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작성한 설문 저장</a:t>
            </a:r>
          </a:p>
        </p:txBody>
      </p:sp>
    </p:spTree>
    <p:extLst>
      <p:ext uri="{BB962C8B-B14F-4D97-AF65-F5344CB8AC3E}">
        <p14:creationId xmlns:p14="http://schemas.microsoft.com/office/powerpoint/2010/main" val="114982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3C72C65F-4C18-5673-9910-2086410EFA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FF6B3815-E6A6-6F65-C7B8-236910A66F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6AC4E0D5-D713-0A66-75B4-02BEDCFDF3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90" t="3571" r="9742" b="3760"/>
          <a:stretch/>
        </p:blipFill>
        <p:spPr>
          <a:xfrm>
            <a:off x="5896822" y="1241700"/>
            <a:ext cx="1785555" cy="2825587"/>
          </a:xfrm>
          <a:prstGeom prst="rect">
            <a:avLst/>
          </a:prstGeom>
        </p:spPr>
      </p:pic>
      <p:sp>
        <p:nvSpPr>
          <p:cNvPr id="13" name="제목 2">
            <a:extLst>
              <a:ext uri="{FF2B5EF4-FFF2-40B4-BE49-F238E27FC236}">
                <a16:creationId xmlns:a16="http://schemas.microsoft.com/office/drawing/2014/main" id="{A7535BA2-FCD1-923E-4967-9F0568F49F9C}"/>
              </a:ext>
            </a:extLst>
          </p:cNvPr>
          <p:cNvSpPr txBox="1">
            <a:spLocks/>
          </p:cNvSpPr>
          <p:nvPr/>
        </p:nvSpPr>
        <p:spPr>
          <a:xfrm>
            <a:off x="594657" y="355641"/>
            <a:ext cx="3155400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 유형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A19E9825-DB5B-E29E-8192-EDB097BCF6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327" b="3347"/>
          <a:stretch/>
        </p:blipFill>
        <p:spPr>
          <a:xfrm>
            <a:off x="1049036" y="1385190"/>
            <a:ext cx="3326559" cy="2034779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4FB157-E54F-60B3-5D86-C5F9ED9E00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958" b="4159"/>
          <a:stretch/>
        </p:blipFill>
        <p:spPr>
          <a:xfrm>
            <a:off x="1063811" y="1376956"/>
            <a:ext cx="3309314" cy="201896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60600835-F204-9C7F-A307-25F4C44AFDE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07" t="5879" r="7372" b="5372"/>
          <a:stretch/>
        </p:blipFill>
        <p:spPr>
          <a:xfrm>
            <a:off x="5873219" y="1238980"/>
            <a:ext cx="1797735" cy="282600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DB96C53C-2CDF-6472-BEC2-3F1AD62E0C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4526" b="3375"/>
          <a:stretch/>
        </p:blipFill>
        <p:spPr>
          <a:xfrm>
            <a:off x="1057658" y="1389965"/>
            <a:ext cx="3309314" cy="2005960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0B7DEB99-5A14-DCBA-B57D-15A578607D5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618" b="3928"/>
          <a:stretch/>
        </p:blipFill>
        <p:spPr>
          <a:xfrm>
            <a:off x="1071411" y="1385189"/>
            <a:ext cx="3309314" cy="2034779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2A422190-18CD-B321-2434-FE285E6D842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677" t="6475" r="13882" b="5316"/>
          <a:stretch/>
        </p:blipFill>
        <p:spPr>
          <a:xfrm>
            <a:off x="5880250" y="1236673"/>
            <a:ext cx="1818698" cy="2818325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2D113EDA-F426-BAC2-3BBF-23854A0271A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8396" t="12437" r="19934" b="7664"/>
          <a:stretch/>
        </p:blipFill>
        <p:spPr>
          <a:xfrm>
            <a:off x="5871967" y="1250350"/>
            <a:ext cx="1854486" cy="2804648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7704D873-34F5-9CD2-9EA6-B6985134DB0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4824" b="3373"/>
          <a:stretch/>
        </p:blipFill>
        <p:spPr>
          <a:xfrm>
            <a:off x="1048622" y="1385190"/>
            <a:ext cx="3326973" cy="2043012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D4E6FF24-BBD7-16B5-E95E-A28F056E4A1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9472" t="5345" r="10769" b="5878"/>
          <a:stretch/>
        </p:blipFill>
        <p:spPr>
          <a:xfrm>
            <a:off x="5890732" y="1251683"/>
            <a:ext cx="1803825" cy="2818324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F4A3822E-CBAA-CE8B-921E-4E4C3DD496DA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4581" b="4115"/>
          <a:stretch/>
        </p:blipFill>
        <p:spPr>
          <a:xfrm>
            <a:off x="1057659" y="1367505"/>
            <a:ext cx="3309314" cy="2043013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AC655793-25F3-3F0E-20E9-26F970BD29C5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7161" t="5512" r="12165" b="4975"/>
          <a:stretch/>
        </p:blipFill>
        <p:spPr>
          <a:xfrm>
            <a:off x="5861795" y="1258250"/>
            <a:ext cx="1864657" cy="2796748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8FCCE8BD-6616-3E82-641D-9E0B6E702461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5625" b="5127"/>
          <a:stretch/>
        </p:blipFill>
        <p:spPr>
          <a:xfrm>
            <a:off x="1050021" y="1378301"/>
            <a:ext cx="3309315" cy="2049900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C174F6B6-623C-87F1-3050-B26B641433E6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13668" t="10359" r="21950" b="6707"/>
          <a:stretch/>
        </p:blipFill>
        <p:spPr>
          <a:xfrm>
            <a:off x="5866634" y="1231646"/>
            <a:ext cx="1864657" cy="282468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A2869FA-084F-5113-DD12-41A0AE8EE49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2493" y="1198988"/>
            <a:ext cx="4051950" cy="308308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BD6D4A30-8CD6-18B7-CDC2-70D9FEF6E425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3739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부제목 1">
            <a:extLst>
              <a:ext uri="{FF2B5EF4-FFF2-40B4-BE49-F238E27FC236}">
                <a16:creationId xmlns:a16="http://schemas.microsoft.com/office/drawing/2014/main" id="{2649270F-0837-8214-2E01-06E0C50847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488CBB4-4F9C-92D8-0231-0F85B1173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 유형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E2DB37C-B772-B56E-B9DD-43345340ED80}"/>
              </a:ext>
            </a:extLst>
          </p:cNvPr>
          <p:cNvGrpSpPr/>
          <p:nvPr/>
        </p:nvGrpSpPr>
        <p:grpSpPr>
          <a:xfrm>
            <a:off x="1105197" y="1209586"/>
            <a:ext cx="6933605" cy="3120571"/>
            <a:chOff x="624750" y="1441814"/>
            <a:chExt cx="6933605" cy="312057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2C8940C-3E9A-0C16-DFED-079DF8A395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39330"/>
            <a:stretch/>
          </p:blipFill>
          <p:spPr>
            <a:xfrm>
              <a:off x="624750" y="1441814"/>
              <a:ext cx="3576425" cy="3120571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C9CDEB4C-935C-2799-5893-7EB8553A34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5921"/>
            <a:stretch/>
          </p:blipFill>
          <p:spPr>
            <a:xfrm>
              <a:off x="4201175" y="1441814"/>
              <a:ext cx="3357180" cy="31205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52002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B28C7DF7-9203-5459-75D2-E6308C1AE4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4" t="3640" r="4951" b="3551"/>
          <a:stretch/>
        </p:blipFill>
        <p:spPr>
          <a:xfrm>
            <a:off x="5879448" y="1044000"/>
            <a:ext cx="1820304" cy="3201138"/>
          </a:xfrm>
          <a:prstGeom prst="rect">
            <a:avLst/>
          </a:prstGeom>
        </p:spPr>
      </p:pic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8F01BDE-AEB5-EFC2-89AB-304D1B4BEAC5}"/>
              </a:ext>
            </a:extLst>
          </p:cNvPr>
          <p:cNvSpPr/>
          <p:nvPr/>
        </p:nvSpPr>
        <p:spPr>
          <a:xfrm>
            <a:off x="7239037" y="3280282"/>
            <a:ext cx="244786" cy="19731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EA5BB559-D73E-E04B-25BD-7FA2B31260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981" b="3837"/>
          <a:stretch/>
        </p:blipFill>
        <p:spPr>
          <a:xfrm>
            <a:off x="1087200" y="1368068"/>
            <a:ext cx="3312000" cy="2023132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수정</a:t>
            </a: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A00F33CF-4432-E841-F7ED-A0C32B3135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804" t="12038" r="23554" b="6914"/>
          <a:stretch/>
        </p:blipFill>
        <p:spPr>
          <a:xfrm>
            <a:off x="5863679" y="1044000"/>
            <a:ext cx="1840765" cy="3153932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659C11D-8A51-62CD-A681-02B5FB1AFE0F}"/>
              </a:ext>
            </a:extLst>
          </p:cNvPr>
          <p:cNvSpPr/>
          <p:nvPr/>
        </p:nvSpPr>
        <p:spPr>
          <a:xfrm>
            <a:off x="3830400" y="2571750"/>
            <a:ext cx="158400" cy="14985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F50AC9D6-EA70-36A2-200B-3714AEC74974}"/>
              </a:ext>
            </a:extLst>
          </p:cNvPr>
          <p:cNvPicPr>
            <a:picLocks/>
          </p:cNvPicPr>
          <p:nvPr/>
        </p:nvPicPr>
        <p:blipFill rotWithShape="1">
          <a:blip r:embed="rId7"/>
          <a:srcRect t="3092" b="3350"/>
          <a:stretch/>
        </p:blipFill>
        <p:spPr>
          <a:xfrm>
            <a:off x="1087200" y="1354092"/>
            <a:ext cx="3365284" cy="2051083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AB29EC54-945C-D615-36DD-C0016C71A468}"/>
              </a:ext>
            </a:extLst>
          </p:cNvPr>
          <p:cNvSpPr/>
          <p:nvPr/>
        </p:nvSpPr>
        <p:spPr>
          <a:xfrm>
            <a:off x="3909600" y="2571750"/>
            <a:ext cx="107900" cy="14985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1EE56F0E-5571-3F9A-8F52-AF5A10DCD90C}"/>
              </a:ext>
            </a:extLst>
          </p:cNvPr>
          <p:cNvSpPr/>
          <p:nvPr/>
        </p:nvSpPr>
        <p:spPr>
          <a:xfrm>
            <a:off x="7232331" y="3233076"/>
            <a:ext cx="219558" cy="176749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2E2B23B3-2F66-C290-2192-9691A279218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8582" t="3521" r="-946" b="4018"/>
          <a:stretch/>
        </p:blipFill>
        <p:spPr>
          <a:xfrm>
            <a:off x="793512" y="1362235"/>
            <a:ext cx="3667684" cy="2042940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5CB88AE0-22F9-600A-935A-C70C567CAF9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177" t="6914" r="5270" b="5933"/>
          <a:stretch/>
        </p:blipFill>
        <p:spPr>
          <a:xfrm>
            <a:off x="5863679" y="1034052"/>
            <a:ext cx="1870608" cy="332381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A7D5CC28-E94A-C786-6733-772EF929570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3C4D522E-3008-4111-BC87-51365A592A6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8658" b="6267"/>
          <a:stretch/>
        </p:blipFill>
        <p:spPr>
          <a:xfrm>
            <a:off x="1927962" y="1059692"/>
            <a:ext cx="5433468" cy="332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4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21" grpId="0" animBg="1"/>
      <p:bldP spid="21" grpId="1" animBg="1"/>
      <p:bldP spid="27" grpId="0" animBg="1"/>
      <p:bldP spid="2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99;p32">
            <a:extLst>
              <a:ext uri="{FF2B5EF4-FFF2-40B4-BE49-F238E27FC236}">
                <a16:creationId xmlns:a16="http://schemas.microsoft.com/office/drawing/2014/main" id="{42EEA3E3-924A-F5E2-4A05-6507BD5A6B0E}"/>
              </a:ext>
            </a:extLst>
          </p:cNvPr>
          <p:cNvSpPr/>
          <p:nvPr/>
        </p:nvSpPr>
        <p:spPr>
          <a:xfrm>
            <a:off x="4053085" y="1743009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19" name="Google Shape;199;p32">
            <a:extLst>
              <a:ext uri="{FF2B5EF4-FFF2-40B4-BE49-F238E27FC236}">
                <a16:creationId xmlns:a16="http://schemas.microsoft.com/office/drawing/2014/main" id="{0BC0A138-5905-30DE-21F6-3EA88AC81E46}"/>
              </a:ext>
            </a:extLst>
          </p:cNvPr>
          <p:cNvSpPr/>
          <p:nvPr/>
        </p:nvSpPr>
        <p:spPr>
          <a:xfrm>
            <a:off x="352852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32"/>
          <p:cNvSpPr txBox="1">
            <a:spLocks noGrp="1"/>
          </p:cNvSpPr>
          <p:nvPr>
            <p:ph type="title" idx="6"/>
          </p:nvPr>
        </p:nvSpPr>
        <p:spPr>
          <a:xfrm>
            <a:off x="603524" y="355646"/>
            <a:ext cx="4515675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작성 및 수정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5" name="Google Shape;553;p40">
            <a:extLst>
              <a:ext uri="{FF2B5EF4-FFF2-40B4-BE49-F238E27FC236}">
                <a16:creationId xmlns:a16="http://schemas.microsoft.com/office/drawing/2014/main" id="{59D8E622-371F-6786-61F0-D05315AC303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2272736" y="2070110"/>
            <a:ext cx="1560600" cy="39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2.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설문 데이터 전달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1" name="Google Shape;200;p32">
            <a:extLst>
              <a:ext uri="{FF2B5EF4-FFF2-40B4-BE49-F238E27FC236}">
                <a16:creationId xmlns:a16="http://schemas.microsoft.com/office/drawing/2014/main" id="{032900AB-795F-7C8A-C885-B742C46CAF1A}"/>
              </a:ext>
            </a:extLst>
          </p:cNvPr>
          <p:cNvSpPr txBox="1">
            <a:spLocks/>
          </p:cNvSpPr>
          <p:nvPr/>
        </p:nvSpPr>
        <p:spPr>
          <a:xfrm flipH="1">
            <a:off x="360622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5" name="Google Shape;205;p32">
            <a:extLst>
              <a:ext uri="{FF2B5EF4-FFF2-40B4-BE49-F238E27FC236}">
                <a16:creationId xmlns:a16="http://schemas.microsoft.com/office/drawing/2014/main" id="{3658711A-528A-FFAC-52BD-EE05DA41C2F1}"/>
              </a:ext>
            </a:extLst>
          </p:cNvPr>
          <p:cNvSpPr txBox="1">
            <a:spLocks/>
          </p:cNvSpPr>
          <p:nvPr/>
        </p:nvSpPr>
        <p:spPr>
          <a:xfrm flipH="1">
            <a:off x="4053084" y="2703616"/>
            <a:ext cx="1574835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8" name="Google Shape;199;p32">
            <a:extLst>
              <a:ext uri="{FF2B5EF4-FFF2-40B4-BE49-F238E27FC236}">
                <a16:creationId xmlns:a16="http://schemas.microsoft.com/office/drawing/2014/main" id="{1DAFF649-DFAD-90AD-AF03-7306AAC8D317}"/>
              </a:ext>
            </a:extLst>
          </p:cNvPr>
          <p:cNvSpPr/>
          <p:nvPr/>
        </p:nvSpPr>
        <p:spPr>
          <a:xfrm>
            <a:off x="723766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04;p32">
            <a:extLst>
              <a:ext uri="{FF2B5EF4-FFF2-40B4-BE49-F238E27FC236}">
                <a16:creationId xmlns:a16="http://schemas.microsoft.com/office/drawing/2014/main" id="{0D4C4EA8-12AB-0CD0-8ADE-BB24F729414C}"/>
              </a:ext>
            </a:extLst>
          </p:cNvPr>
          <p:cNvSpPr txBox="1">
            <a:spLocks/>
          </p:cNvSpPr>
          <p:nvPr/>
        </p:nvSpPr>
        <p:spPr>
          <a:xfrm flipH="1">
            <a:off x="7260321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DB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473E66C5-2C41-7FD3-F8BE-E05807F5E67B}"/>
              </a:ext>
            </a:extLst>
          </p:cNvPr>
          <p:cNvSpPr/>
          <p:nvPr/>
        </p:nvSpPr>
        <p:spPr>
          <a:xfrm>
            <a:off x="2492484" y="2556719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2F2F2"/>
              </a:solidFill>
            </a:endParaRPr>
          </a:p>
        </p:txBody>
      </p:sp>
      <p:sp>
        <p:nvSpPr>
          <p:cNvPr id="32" name="화살표: 오른쪽 31">
            <a:extLst>
              <a:ext uri="{FF2B5EF4-FFF2-40B4-BE49-F238E27FC236}">
                <a16:creationId xmlns:a16="http://schemas.microsoft.com/office/drawing/2014/main" id="{7A1295C6-A5D2-18BF-B87F-45B5113794C5}"/>
              </a:ext>
            </a:extLst>
          </p:cNvPr>
          <p:cNvSpPr/>
          <p:nvPr/>
        </p:nvSpPr>
        <p:spPr>
          <a:xfrm rot="10800000">
            <a:off x="2461279" y="3154432"/>
            <a:ext cx="1170105" cy="22860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화살표: 오른쪽 35">
            <a:extLst>
              <a:ext uri="{FF2B5EF4-FFF2-40B4-BE49-F238E27FC236}">
                <a16:creationId xmlns:a16="http://schemas.microsoft.com/office/drawing/2014/main" id="{FF6DBAFB-4DDE-5340-7E34-DC15F96A526F}"/>
              </a:ext>
            </a:extLst>
          </p:cNvPr>
          <p:cNvSpPr/>
          <p:nvPr/>
        </p:nvSpPr>
        <p:spPr>
          <a:xfrm>
            <a:off x="5830284" y="2556719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38" name="Google Shape;553;p40">
            <a:extLst>
              <a:ext uri="{FF2B5EF4-FFF2-40B4-BE49-F238E27FC236}">
                <a16:creationId xmlns:a16="http://schemas.microsoft.com/office/drawing/2014/main" id="{189321A4-A0FC-2838-A274-2D5A7C89EA66}"/>
              </a:ext>
            </a:extLst>
          </p:cNvPr>
          <p:cNvSpPr txBox="1">
            <a:spLocks/>
          </p:cNvSpPr>
          <p:nvPr/>
        </p:nvSpPr>
        <p:spPr>
          <a:xfrm flipH="1">
            <a:off x="5627919" y="2070110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빈 설문 데이터 생성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42" name="Google Shape;553;p40">
            <a:extLst>
              <a:ext uri="{FF2B5EF4-FFF2-40B4-BE49-F238E27FC236}">
                <a16:creationId xmlns:a16="http://schemas.microsoft.com/office/drawing/2014/main" id="{C2DBC9AE-B8C4-C43E-F1A6-3C31B8A71842}"/>
              </a:ext>
            </a:extLst>
          </p:cNvPr>
          <p:cNvSpPr txBox="1">
            <a:spLocks/>
          </p:cNvSpPr>
          <p:nvPr/>
        </p:nvSpPr>
        <p:spPr>
          <a:xfrm flipH="1">
            <a:off x="2207260" y="3329924"/>
            <a:ext cx="1727187" cy="844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3.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질문들이 수정완료 상태가 아닌 경우 알림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1732D48C-F789-CAAA-050B-0ADC8729177B}"/>
              </a:ext>
            </a:extLst>
          </p:cNvPr>
          <p:cNvSpPr/>
          <p:nvPr/>
        </p:nvSpPr>
        <p:spPr>
          <a:xfrm>
            <a:off x="5808932" y="3170593"/>
            <a:ext cx="1170105" cy="228600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24" name="Google Shape;553;p40">
            <a:extLst>
              <a:ext uri="{FF2B5EF4-FFF2-40B4-BE49-F238E27FC236}">
                <a16:creationId xmlns:a16="http://schemas.microsoft.com/office/drawing/2014/main" id="{20FB91AF-71C7-9A0D-91C2-DFC0EAE5755F}"/>
              </a:ext>
            </a:extLst>
          </p:cNvPr>
          <p:cNvSpPr txBox="1">
            <a:spLocks/>
          </p:cNvSpPr>
          <p:nvPr/>
        </p:nvSpPr>
        <p:spPr>
          <a:xfrm flipH="1">
            <a:off x="5627919" y="3356311"/>
            <a:ext cx="15606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/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4.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질문들이 수정완료 상태일때 설문 데이터 업데이트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/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2009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0"/>
          <p:cNvSpPr txBox="1">
            <a:spLocks noGrp="1"/>
          </p:cNvSpPr>
          <p:nvPr>
            <p:ph type="title"/>
          </p:nvPr>
        </p:nvSpPr>
        <p:spPr>
          <a:xfrm>
            <a:off x="5060100" y="2810400"/>
            <a:ext cx="36159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40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홈화면</a:t>
            </a: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및 기능</a:t>
            </a:r>
            <a:endParaRPr sz="4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554" name="Google Shape;554;p40"/>
          <p:cNvSpPr txBox="1">
            <a:spLocks noGrp="1"/>
          </p:cNvSpPr>
          <p:nvPr>
            <p:ph type="title" idx="2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01</a:t>
            </a:r>
            <a:endParaRPr sz="4400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713524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00" y="1321200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프로필 페이지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8F2BF7D2-04F3-20FC-36F3-35B15F538E6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80000" y="1321200"/>
            <a:ext cx="3312000" cy="214200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249E7785-45F0-6270-45B1-F92838B9A6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  <p:sp>
        <p:nvSpPr>
          <p:cNvPr id="13" name="제목 2">
            <a:extLst>
              <a:ext uri="{FF2B5EF4-FFF2-40B4-BE49-F238E27FC236}">
                <a16:creationId xmlns:a16="http://schemas.microsoft.com/office/drawing/2014/main" id="{22F56FBE-A370-155B-C7FB-BCCEE02901DA}"/>
              </a:ext>
            </a:extLst>
          </p:cNvPr>
          <p:cNvSpPr txBox="1">
            <a:spLocks/>
          </p:cNvSpPr>
          <p:nvPr/>
        </p:nvSpPr>
        <p:spPr>
          <a:xfrm>
            <a:off x="594657" y="355641"/>
            <a:ext cx="3155400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프로필 페이지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9B5D84E8-F8E2-5738-1671-AA5D0F89B89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61" r="-1"/>
          <a:stretch/>
        </p:blipFill>
        <p:spPr>
          <a:xfrm>
            <a:off x="5929201" y="1112401"/>
            <a:ext cx="1746965" cy="3065715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C155BE9-BBD9-7914-6587-C0860C7A871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32E664D-7E3F-0BCC-7E57-C650BA2FAD18}"/>
              </a:ext>
            </a:extLst>
          </p:cNvPr>
          <p:cNvSpPr/>
          <p:nvPr/>
        </p:nvSpPr>
        <p:spPr>
          <a:xfrm>
            <a:off x="2268000" y="1735200"/>
            <a:ext cx="482400" cy="72558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3E47F72-ED86-CFE4-1BED-2BF8673622B5}"/>
              </a:ext>
            </a:extLst>
          </p:cNvPr>
          <p:cNvSpPr/>
          <p:nvPr/>
        </p:nvSpPr>
        <p:spPr>
          <a:xfrm>
            <a:off x="6832800" y="1807200"/>
            <a:ext cx="734400" cy="9288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1634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2">
            <a:extLst>
              <a:ext uri="{FF2B5EF4-FFF2-40B4-BE49-F238E27FC236}">
                <a16:creationId xmlns:a16="http://schemas.microsoft.com/office/drawing/2014/main" id="{4220866E-2E13-8F15-ACEE-A91F667F298E}"/>
              </a:ext>
            </a:extLst>
          </p:cNvPr>
          <p:cNvSpPr txBox="1">
            <a:spLocks/>
          </p:cNvSpPr>
          <p:nvPr/>
        </p:nvSpPr>
        <p:spPr>
          <a:xfrm>
            <a:off x="821998" y="1282950"/>
            <a:ext cx="7846801" cy="32530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[</a:t>
            </a:r>
            <a:r>
              <a:rPr lang="en-US" altLang="ko-KR" sz="1050" b="0" dirty="0" err="1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cardDatas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setCardDatas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] =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useState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</a:t>
            </a:r>
            <a:r>
              <a:rPr lang="en-US" altLang="ko-KR" sz="1050" b="0" dirty="0" err="1">
                <a:solidFill>
                  <a:srgbClr val="4EC9B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SurveyType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[]&gt;([]);</a:t>
            </a:r>
          </a:p>
          <a:p>
            <a:b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</a:b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useEffect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(()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=&gt;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getSurveys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();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}, []);</a:t>
            </a:r>
          </a:p>
          <a:p>
            <a:b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</a:b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async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function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getSurveys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() {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: </a:t>
            </a:r>
            <a:r>
              <a:rPr lang="en-US" altLang="ko-KR" sz="1050" b="0" dirty="0" err="1">
                <a:solidFill>
                  <a:srgbClr val="4EC9B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SurveyType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[] = </a:t>
            </a:r>
            <a:r>
              <a:rPr lang="en-US" altLang="ko-KR" sz="105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await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surveyApi</a:t>
            </a:r>
            <a:r>
              <a:rPr lang="en-US" altLang="ko-KR" sz="105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getSurveys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();     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setCardDatas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105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}</a:t>
            </a:r>
          </a:p>
          <a:p>
            <a:endParaRPr lang="en-US" altLang="ko-KR" sz="1050" b="0" dirty="0">
              <a:solidFill>
                <a:srgbClr val="D4D4D4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en-US" altLang="ko-KR" sz="105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{</a:t>
            </a:r>
            <a:r>
              <a:rPr lang="en-US" altLang="ko-KR" sz="1050" b="0" dirty="0" err="1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cardDatas</a:t>
            </a:r>
            <a:r>
              <a:rPr lang="en-US" altLang="ko-KR" sz="105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map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((</a:t>
            </a:r>
            <a:r>
              <a:rPr lang="en-US" altLang="ko-KR" sz="105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en-US" altLang="ko-KR" sz="105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index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=&gt;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05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return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</a:t>
            </a:r>
            <a:r>
              <a:rPr lang="en-US" altLang="ko-KR" sz="1050" b="0" dirty="0" err="1">
                <a:solidFill>
                  <a:srgbClr val="4EC9B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MySurveyCard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{</a:t>
            </a:r>
            <a:r>
              <a:rPr lang="en-US" altLang="ko-KR" sz="105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key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{</a:t>
            </a:r>
            <a:r>
              <a:rPr lang="en-US" altLang="ko-KR" sz="105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index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/&gt;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;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})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endParaRPr lang="en-US" altLang="ko-KR" sz="105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en-US" altLang="ko-KR" sz="105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7" name="제목 2">
            <a:extLst>
              <a:ext uri="{FF2B5EF4-FFF2-40B4-BE49-F238E27FC236}">
                <a16:creationId xmlns:a16="http://schemas.microsoft.com/office/drawing/2014/main" id="{08D0CBD8-141D-021F-62BF-E8456C3C506C}"/>
              </a:ext>
            </a:extLst>
          </p:cNvPr>
          <p:cNvSpPr txBox="1">
            <a:spLocks/>
          </p:cNvSpPr>
          <p:nvPr/>
        </p:nvSpPr>
        <p:spPr>
          <a:xfrm>
            <a:off x="747057" y="508041"/>
            <a:ext cx="3155400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프로필 페이지</a:t>
            </a:r>
          </a:p>
        </p:txBody>
      </p:sp>
      <p:sp>
        <p:nvSpPr>
          <p:cNvPr id="13" name="제목 2">
            <a:extLst>
              <a:ext uri="{FF2B5EF4-FFF2-40B4-BE49-F238E27FC236}">
                <a16:creationId xmlns:a16="http://schemas.microsoft.com/office/drawing/2014/main" id="{22F56FBE-A370-155B-C7FB-BCCEE02901DA}"/>
              </a:ext>
            </a:extLst>
          </p:cNvPr>
          <p:cNvSpPr txBox="1">
            <a:spLocks/>
          </p:cNvSpPr>
          <p:nvPr/>
        </p:nvSpPr>
        <p:spPr>
          <a:xfrm>
            <a:off x="5006943" y="2207250"/>
            <a:ext cx="4137057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 altLang="ko-KR" sz="105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export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getSurveys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=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async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()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=&gt;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 </a:t>
            </a:r>
            <a:r>
              <a:rPr lang="en-US" altLang="ko-KR" sz="105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} = </a:t>
            </a:r>
            <a:r>
              <a:rPr lang="en-US" altLang="ko-KR" sz="105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await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 err="1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axios</a:t>
            </a:r>
            <a:r>
              <a:rPr lang="en-US" altLang="ko-KR" sz="105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105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105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`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${</a:t>
            </a:r>
            <a:r>
              <a:rPr lang="en-US" altLang="ko-KR" sz="105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baseUrl</a:t>
            </a:r>
            <a:r>
              <a:rPr lang="en-US" altLang="ko-KR" sz="105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105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/surveys/`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105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return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05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;</a:t>
            </a:r>
          </a:p>
          <a:p>
            <a:r>
              <a:rPr lang="en-US" altLang="ko-KR" sz="105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};</a:t>
            </a:r>
          </a:p>
          <a:p>
            <a:br>
              <a:rPr lang="en-US" altLang="ko-KR" sz="10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</a:br>
            <a:endParaRPr lang="en-US" altLang="ko-KR" sz="100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44819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삭제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E6E5B94-2796-D9B1-3E2F-E960A99233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57"/>
          <a:stretch/>
        </p:blipFill>
        <p:spPr>
          <a:xfrm>
            <a:off x="594657" y="1509130"/>
            <a:ext cx="3685011" cy="265306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33A5A79-B27C-DE50-85F9-F80F75EE79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36"/>
          <a:stretch/>
        </p:blipFill>
        <p:spPr>
          <a:xfrm>
            <a:off x="4632552" y="1512640"/>
            <a:ext cx="3636961" cy="264955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12D2C57C-A598-DF32-DB50-527CF80D1A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90" b="-1"/>
          <a:stretch/>
        </p:blipFill>
        <p:spPr>
          <a:xfrm>
            <a:off x="4659332" y="1531364"/>
            <a:ext cx="3685011" cy="2630827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E612016F-ED34-78A7-B5BB-B7DF8EF281D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534" t="792" r="534" b="492"/>
          <a:stretch/>
        </p:blipFill>
        <p:spPr>
          <a:xfrm>
            <a:off x="4707382" y="1509130"/>
            <a:ext cx="3636961" cy="2650281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CF2D784-AB97-6640-DAFD-290597ABCAC3}"/>
              </a:ext>
            </a:extLst>
          </p:cNvPr>
          <p:cNvSpPr/>
          <p:nvPr/>
        </p:nvSpPr>
        <p:spPr>
          <a:xfrm>
            <a:off x="2968752" y="1804416"/>
            <a:ext cx="298704" cy="1524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화살표: 오른쪽 26">
            <a:extLst>
              <a:ext uri="{FF2B5EF4-FFF2-40B4-BE49-F238E27FC236}">
                <a16:creationId xmlns:a16="http://schemas.microsoft.com/office/drawing/2014/main" id="{C70D9877-9CA7-CBFE-2A6F-CA21FA87F8B3}"/>
              </a:ext>
            </a:extLst>
          </p:cNvPr>
          <p:cNvSpPr/>
          <p:nvPr/>
        </p:nvSpPr>
        <p:spPr>
          <a:xfrm>
            <a:off x="4376928" y="2743200"/>
            <a:ext cx="180794" cy="274320"/>
          </a:xfrm>
          <a:prstGeom prst="righ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FE419310-375A-A029-764F-4DC701E80C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57"/>
          <a:stretch/>
        </p:blipFill>
        <p:spPr>
          <a:xfrm>
            <a:off x="594656" y="1506350"/>
            <a:ext cx="3685011" cy="2653061"/>
          </a:xfrm>
          <a:prstGeom prst="rect">
            <a:avLst/>
          </a:prstGeom>
        </p:spPr>
      </p:pic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1416D11E-AF4A-102A-4071-DB2C55ED81D2}"/>
              </a:ext>
            </a:extLst>
          </p:cNvPr>
          <p:cNvSpPr/>
          <p:nvPr/>
        </p:nvSpPr>
        <p:spPr>
          <a:xfrm>
            <a:off x="2707640" y="1804416"/>
            <a:ext cx="247722" cy="131064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373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2">
            <a:extLst>
              <a:ext uri="{FF2B5EF4-FFF2-40B4-BE49-F238E27FC236}">
                <a16:creationId xmlns:a16="http://schemas.microsoft.com/office/drawing/2014/main" id="{22F56FBE-A370-155B-C7FB-BCCEE02901DA}"/>
              </a:ext>
            </a:extLst>
          </p:cNvPr>
          <p:cNvSpPr txBox="1">
            <a:spLocks/>
          </p:cNvSpPr>
          <p:nvPr/>
        </p:nvSpPr>
        <p:spPr>
          <a:xfrm>
            <a:off x="594657" y="355641"/>
            <a:ext cx="3155400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프로필 페이지</a:t>
            </a:r>
          </a:p>
        </p:txBody>
      </p:sp>
      <p:sp>
        <p:nvSpPr>
          <p:cNvPr id="14" name="제목 2">
            <a:extLst>
              <a:ext uri="{FF2B5EF4-FFF2-40B4-BE49-F238E27FC236}">
                <a16:creationId xmlns:a16="http://schemas.microsoft.com/office/drawing/2014/main" id="{4220866E-2E13-8F15-ACEE-A91F667F298E}"/>
              </a:ext>
            </a:extLst>
          </p:cNvPr>
          <p:cNvSpPr txBox="1">
            <a:spLocks/>
          </p:cNvSpPr>
          <p:nvPr/>
        </p:nvSpPr>
        <p:spPr>
          <a:xfrm>
            <a:off x="1074164" y="1243041"/>
            <a:ext cx="7326872" cy="37609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async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function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deleteSurvey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()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if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(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window</a:t>
            </a:r>
            <a:r>
              <a:rPr lang="en-US" altLang="ko-KR" sz="9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confirm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</a:t>
            </a:r>
            <a:r>
              <a:rPr lang="ko-KR" altLang="en-US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해당 설문조사를 </a:t>
            </a:r>
            <a:r>
              <a:rPr lang="ko-KR" altLang="en-US" sz="900" b="0" dirty="0" err="1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삭제하시겠습니까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?"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))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try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if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(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9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_id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=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await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surveyApi</a:t>
            </a:r>
            <a:r>
              <a:rPr lang="en-US" altLang="ko-KR" sz="9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deleteSurvey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9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_id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setSuccess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true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setError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""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en-US" altLang="ko-KR" sz="900" b="0" dirty="0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alert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</a:t>
            </a:r>
            <a:r>
              <a:rPr lang="ko-KR" altLang="en-US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삭제되었습니다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."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location</a:t>
            </a:r>
            <a:r>
              <a:rPr lang="en-US" altLang="ko-KR" sz="9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reload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}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else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setLoading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true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}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}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catch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(</a:t>
            </a:r>
            <a:r>
              <a:rPr lang="en-US" altLang="ko-KR" sz="90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error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</a:t>
            </a:r>
            <a:r>
              <a:rPr lang="en-US" altLang="ko-KR" sz="90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console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log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</a:t>
            </a:r>
            <a:r>
              <a:rPr lang="ko-KR" altLang="en-US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에러발생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catchErrors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error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setError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}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finally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setLoading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false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}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}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}</a:t>
            </a:r>
          </a:p>
          <a:p>
            <a:endParaRPr lang="en-US" altLang="ko-KR" sz="900" b="0" dirty="0">
              <a:solidFill>
                <a:srgbClr val="D4D4D4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b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</a:b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export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deleteSurvey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=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async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(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: </a:t>
            </a:r>
            <a:r>
              <a:rPr lang="en-US" altLang="ko-KR" sz="900" b="0" dirty="0">
                <a:solidFill>
                  <a:srgbClr val="4EC9B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string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=&gt;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{ </a:t>
            </a:r>
            <a:r>
              <a:rPr lang="en-US" altLang="ko-KR" sz="90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} =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await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 err="1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axios</a:t>
            </a:r>
            <a:r>
              <a:rPr lang="en-US" altLang="ko-KR" sz="9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9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delete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`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${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baseUrl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/surveys/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${</a:t>
            </a:r>
            <a:r>
              <a:rPr lang="en-US" altLang="ko-KR" sz="9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en-US" altLang="ko-KR" sz="9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9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/delete`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900" b="0" dirty="0">
                <a:solidFill>
                  <a:srgbClr val="C586C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return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900" b="0" dirty="0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;</a:t>
            </a:r>
          </a:p>
          <a:p>
            <a:r>
              <a:rPr lang="en-US" altLang="ko-KR" sz="9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};</a:t>
            </a:r>
          </a:p>
          <a:p>
            <a:br>
              <a:rPr lang="en-US" altLang="ko-KR" sz="9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endParaRPr lang="en-US" altLang="ko-KR" sz="900" b="0" dirty="0">
              <a:solidFill>
                <a:srgbClr val="D4D4D4"/>
              </a:solidFill>
              <a:effectLst/>
              <a:latin typeface="Consolas" panose="020B0609020204030204" pitchFamily="49" charset="0"/>
            </a:endParaRPr>
          </a:p>
          <a:p>
            <a:endParaRPr lang="en-US" altLang="ko-KR" sz="1200" b="0" dirty="0">
              <a:solidFill>
                <a:srgbClr val="D4D4D4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en-US" altLang="ko-KR" sz="120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58524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링크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7F5BD4F-F397-3422-423E-4A7ECCA633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93" b="3069"/>
          <a:stretch/>
        </p:blipFill>
        <p:spPr>
          <a:xfrm>
            <a:off x="2116800" y="1222252"/>
            <a:ext cx="5457600" cy="3395648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11736CB-8EA6-12EB-AB3E-1CCCD8EDD9B5}"/>
              </a:ext>
            </a:extLst>
          </p:cNvPr>
          <p:cNvSpPr/>
          <p:nvPr/>
        </p:nvSpPr>
        <p:spPr>
          <a:xfrm>
            <a:off x="5018399" y="2806940"/>
            <a:ext cx="396001" cy="16666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4373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2">
            <a:extLst>
              <a:ext uri="{FF2B5EF4-FFF2-40B4-BE49-F238E27FC236}">
                <a16:creationId xmlns:a16="http://schemas.microsoft.com/office/drawing/2014/main" id="{22F56FBE-A370-155B-C7FB-BCCEE02901DA}"/>
              </a:ext>
            </a:extLst>
          </p:cNvPr>
          <p:cNvSpPr txBox="1">
            <a:spLocks/>
          </p:cNvSpPr>
          <p:nvPr/>
        </p:nvSpPr>
        <p:spPr>
          <a:xfrm>
            <a:off x="594657" y="355641"/>
            <a:ext cx="3155400" cy="12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프로필 페이지</a:t>
            </a:r>
          </a:p>
        </p:txBody>
      </p:sp>
      <p:sp>
        <p:nvSpPr>
          <p:cNvPr id="14" name="제목 2">
            <a:extLst>
              <a:ext uri="{FF2B5EF4-FFF2-40B4-BE49-F238E27FC236}">
                <a16:creationId xmlns:a16="http://schemas.microsoft.com/office/drawing/2014/main" id="{4220866E-2E13-8F15-ACEE-A91F667F298E}"/>
              </a:ext>
            </a:extLst>
          </p:cNvPr>
          <p:cNvSpPr txBox="1">
            <a:spLocks/>
          </p:cNvSpPr>
          <p:nvPr/>
        </p:nvSpPr>
        <p:spPr>
          <a:xfrm>
            <a:off x="634858" y="1390950"/>
            <a:ext cx="7727344" cy="20722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3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ko-KR" altLang="en-US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const</a:t>
            </a:r>
            <a:r>
              <a:rPr lang="ko-KR" altLang="en-US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copyLink</a:t>
            </a:r>
            <a:r>
              <a:rPr lang="ko-KR" altLang="en-US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 () 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=&gt;</a:t>
            </a:r>
            <a:r>
              <a:rPr lang="ko-KR" altLang="en-US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{</a:t>
            </a:r>
          </a:p>
          <a:p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1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navigator</a:t>
            </a:r>
            <a:r>
              <a:rPr lang="en-US" altLang="ko-KR" sz="11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1100" b="0" dirty="0" err="1">
                <a:solidFill>
                  <a:srgbClr val="4FC1FF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clipboard</a:t>
            </a:r>
            <a:r>
              <a:rPr lang="en-US" altLang="ko-KR" sz="11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11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writeText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`http://localhost:8080/survey/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${</a:t>
            </a:r>
            <a:r>
              <a:rPr lang="en-US" altLang="ko-KR" sz="11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data</a:t>
            </a:r>
            <a:r>
              <a:rPr lang="en-US" altLang="ko-KR" sz="1100" b="0" dirty="0" err="1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</a:t>
            </a:r>
            <a:r>
              <a:rPr lang="en-US" altLang="ko-KR" sz="11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_id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`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100" b="0" dirty="0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alert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en-US" altLang="ko-KR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</a:t>
            </a:r>
            <a:r>
              <a:rPr lang="ko-KR" altLang="en-US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설문조사의 링크가 클립보드에 저장되었습니다</a:t>
            </a:r>
            <a:r>
              <a:rPr lang="en-US" altLang="ko-KR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."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);</a:t>
            </a:r>
          </a:p>
          <a:p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};</a:t>
            </a:r>
          </a:p>
          <a:p>
            <a:endParaRPr lang="en-US" altLang="ko-KR" sz="110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r>
              <a:rPr lang="en-US" altLang="ko-KR" sz="110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button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className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</a:t>
            </a:r>
            <a:r>
              <a:rPr lang="en-US" altLang="ko-KR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"flex place-self-center"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onClick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{</a:t>
            </a:r>
            <a:r>
              <a:rPr lang="en-US" altLang="ko-KR" sz="1100" b="0" dirty="0" err="1">
                <a:solidFill>
                  <a:srgbClr val="DCDCAA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copyLink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}</a:t>
            </a:r>
            <a:r>
              <a:rPr lang="en-US" altLang="ko-KR" sz="110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&gt;</a:t>
            </a:r>
            <a:endParaRPr lang="en-US" altLang="ko-KR" sz="110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      </a:t>
            </a:r>
            <a:r>
              <a:rPr lang="ko-KR" altLang="en-US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링크복사</a:t>
            </a:r>
          </a:p>
          <a:p>
            <a:r>
              <a:rPr lang="ko-KR" altLang="en-US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   </a:t>
            </a:r>
            <a:r>
              <a:rPr lang="en-US" altLang="ko-KR" sz="110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</a:t>
            </a:r>
            <a:r>
              <a:rPr lang="en-US" altLang="ko-KR" sz="1100" b="0" dirty="0" err="1">
                <a:solidFill>
                  <a:srgbClr val="4EC9B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DuplicateIcon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 err="1">
                <a:solidFill>
                  <a:srgbClr val="9CDCFE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className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=</a:t>
            </a:r>
            <a:r>
              <a:rPr lang="en-US" altLang="ko-KR" sz="1100" b="0" dirty="0">
                <a:solidFill>
                  <a:srgbClr val="CE9178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"w-7 h-7"</a:t>
            </a:r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/&gt;</a:t>
            </a:r>
            <a:endParaRPr lang="en-US" altLang="ko-KR" sz="110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r>
              <a:rPr lang="en-US" altLang="ko-KR" sz="1100" b="0" dirty="0">
                <a:solidFill>
                  <a:srgbClr val="D4D4D4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 </a:t>
            </a:r>
            <a:r>
              <a:rPr lang="en-US" altLang="ko-KR" sz="110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&lt;/</a:t>
            </a:r>
            <a:r>
              <a:rPr lang="en-US" altLang="ko-KR" sz="1100" b="0" dirty="0">
                <a:solidFill>
                  <a:srgbClr val="569CD6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button</a:t>
            </a:r>
            <a:r>
              <a:rPr lang="en-US" altLang="ko-KR" sz="1100" b="0" dirty="0">
                <a:solidFill>
                  <a:srgbClr val="808080"/>
                </a:solidFill>
                <a:effectLst/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&gt;</a:t>
            </a:r>
            <a:endParaRPr lang="en-US" altLang="ko-KR" sz="1100" b="0" dirty="0">
              <a:solidFill>
                <a:srgbClr val="D4D4D4"/>
              </a:solidFill>
              <a:effectLst/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endParaRPr lang="ko-KR" altLang="en-US" sz="8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86199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0"/>
          <p:cNvSpPr txBox="1">
            <a:spLocks noGrp="1"/>
          </p:cNvSpPr>
          <p:nvPr>
            <p:ph type="title"/>
          </p:nvPr>
        </p:nvSpPr>
        <p:spPr>
          <a:xfrm>
            <a:off x="4572000" y="2875200"/>
            <a:ext cx="397838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응답페이지 및 기능</a:t>
            </a:r>
            <a:endParaRPr sz="4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554" name="Google Shape;554;p40"/>
          <p:cNvSpPr txBox="1">
            <a:spLocks noGrp="1"/>
          </p:cNvSpPr>
          <p:nvPr>
            <p:ph type="title" idx="2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bg2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04</a:t>
            </a:r>
            <a:endParaRPr sz="4800" dirty="0">
              <a:solidFill>
                <a:schemeClr val="bg2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04363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557" y="937979"/>
            <a:ext cx="2015013" cy="360479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09" b="6914"/>
          <a:stretch/>
        </p:blipFill>
        <p:spPr>
          <a:xfrm>
            <a:off x="1146760" y="1400411"/>
            <a:ext cx="3853688" cy="2115522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>
            <a:off x="5848889" y="805723"/>
            <a:ext cx="2148351" cy="3869308"/>
          </a:xfrm>
          <a:prstGeom prst="round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497" y="1218306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</p:spTree>
    <p:extLst>
      <p:ext uri="{BB962C8B-B14F-4D97-AF65-F5344CB8AC3E}">
        <p14:creationId xmlns:p14="http://schemas.microsoft.com/office/powerpoint/2010/main" val="14238035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468"/>
          <a:stretch/>
        </p:blipFill>
        <p:spPr>
          <a:xfrm>
            <a:off x="5951307" y="1329158"/>
            <a:ext cx="1877822" cy="294777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88" r="2488"/>
          <a:stretch/>
        </p:blipFill>
        <p:spPr>
          <a:xfrm>
            <a:off x="1314871" y="1512501"/>
            <a:ext cx="3572661" cy="19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67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44" b="-131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089" b="1089"/>
          <a:stretch/>
        </p:blipFill>
        <p:spPr>
          <a:xfrm>
            <a:off x="1314871" y="1512501"/>
            <a:ext cx="3572661" cy="19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80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35CF2985-1EFB-775D-6C79-2DAE87B398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5" t="4620" r="5051" b="4951"/>
          <a:stretch/>
        </p:blipFill>
        <p:spPr>
          <a:xfrm>
            <a:off x="1087200" y="1346443"/>
            <a:ext cx="3304800" cy="202315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FFAC3E0-35CB-A28A-1AA1-4DBB6E8CD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75" y="1198988"/>
            <a:ext cx="4051950" cy="308308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FECCFF7-3D80-539A-B037-6AF7E890CB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4D2A454A-ADF1-E927-0B62-896178D3DA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F0DD2AD-9789-2AD3-CDDC-37C9A0E680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46"/>
          <a:stretch/>
        </p:blipFill>
        <p:spPr>
          <a:xfrm>
            <a:off x="5929200" y="1112400"/>
            <a:ext cx="1748125" cy="3065715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5C4685C9-B4B6-CDA5-AAF7-F68D0774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홈화면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BD875D0-9F75-AF34-30F7-A0CDA49ACA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/>
          <a:stretch/>
        </p:blipFill>
        <p:spPr>
          <a:xfrm>
            <a:off x="5837665" y="855724"/>
            <a:ext cx="1839660" cy="35790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2790830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4" b="144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878" b="878"/>
          <a:stretch/>
        </p:blipFill>
        <p:spPr>
          <a:xfrm>
            <a:off x="1314871" y="1512501"/>
            <a:ext cx="3572661" cy="19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047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4" b="144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2804" b="-2062"/>
          <a:stretch/>
        </p:blipFill>
        <p:spPr>
          <a:xfrm>
            <a:off x="1314871" y="1442434"/>
            <a:ext cx="3572661" cy="211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899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703" r="3703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994" r="1994"/>
          <a:stretch/>
        </p:blipFill>
        <p:spPr>
          <a:xfrm>
            <a:off x="1314871" y="1442434"/>
            <a:ext cx="3572661" cy="211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865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703" r="3703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858" b="2858"/>
          <a:stretch/>
        </p:blipFill>
        <p:spPr>
          <a:xfrm>
            <a:off x="1314871" y="1442434"/>
            <a:ext cx="3572661" cy="211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824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205" b="4205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6" y="355641"/>
            <a:ext cx="3178853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20" r="4120"/>
          <a:stretch/>
        </p:blipFill>
        <p:spPr>
          <a:xfrm>
            <a:off x="1314871" y="1442434"/>
            <a:ext cx="3572661" cy="211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148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99;p32">
            <a:extLst>
              <a:ext uri="{FF2B5EF4-FFF2-40B4-BE49-F238E27FC236}">
                <a16:creationId xmlns:a16="http://schemas.microsoft.com/office/drawing/2014/main" id="{42EEA3E3-924A-F5E2-4A05-6507BD5A6B0E}"/>
              </a:ext>
            </a:extLst>
          </p:cNvPr>
          <p:cNvSpPr/>
          <p:nvPr/>
        </p:nvSpPr>
        <p:spPr>
          <a:xfrm>
            <a:off x="7230548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19" name="Google Shape;199;p32">
            <a:extLst>
              <a:ext uri="{FF2B5EF4-FFF2-40B4-BE49-F238E27FC236}">
                <a16:creationId xmlns:a16="http://schemas.microsoft.com/office/drawing/2014/main" id="{0BC0A138-5905-30DE-21F6-3EA88AC81E46}"/>
              </a:ext>
            </a:extLst>
          </p:cNvPr>
          <p:cNvSpPr/>
          <p:nvPr/>
        </p:nvSpPr>
        <p:spPr>
          <a:xfrm>
            <a:off x="352852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553;p40">
            <a:extLst>
              <a:ext uri="{FF2B5EF4-FFF2-40B4-BE49-F238E27FC236}">
                <a16:creationId xmlns:a16="http://schemas.microsoft.com/office/drawing/2014/main" id="{59D8E622-371F-6786-61F0-D05315AC303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2562086" y="2571750"/>
            <a:ext cx="4019828" cy="10501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1-2. </a:t>
            </a:r>
            <a:r>
              <a:rPr lang="en-US" sz="1100" b="1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FormData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를 통한 </a:t>
            </a:r>
            <a:r>
              <a:rPr lang="en-US" altLang="ko-KR" sz="1100" b="1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json</a:t>
            </a:r>
            <a:r>
              <a:rPr lang="en-US" altLang="ko-KR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data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전달</a:t>
            </a:r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endParaRPr lang="en-US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- </a:t>
            </a:r>
            <a:r>
              <a:rPr lang="en-US" sz="11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: '62d112312b469be8e3582fc6’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- </a:t>
            </a:r>
            <a:r>
              <a:rPr lang="en-US" sz="11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guestId</a:t>
            </a: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: 'guest1’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- answers : [ { "</a:t>
            </a:r>
            <a:r>
              <a:rPr lang="en-US" sz="11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questionId</a:t>
            </a: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“ : "62d112482b469be8e3582fce“ , "answer“ : "2019088222 </a:t>
            </a:r>
            <a:r>
              <a:rPr lang="ko-KR" altLang="en-US" sz="11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김돼지</a:t>
            </a:r>
            <a:r>
              <a:rPr lang="en-US" altLang="ko-KR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“ , "</a:t>
            </a: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type“ : "essay“ }, { … }]</a:t>
            </a:r>
          </a:p>
        </p:txBody>
      </p:sp>
      <p:sp>
        <p:nvSpPr>
          <p:cNvPr id="21" name="Google Shape;200;p32">
            <a:extLst>
              <a:ext uri="{FF2B5EF4-FFF2-40B4-BE49-F238E27FC236}">
                <a16:creationId xmlns:a16="http://schemas.microsoft.com/office/drawing/2014/main" id="{032900AB-795F-7C8A-C885-B742C46CAF1A}"/>
              </a:ext>
            </a:extLst>
          </p:cNvPr>
          <p:cNvSpPr txBox="1">
            <a:spLocks/>
          </p:cNvSpPr>
          <p:nvPr/>
        </p:nvSpPr>
        <p:spPr>
          <a:xfrm flipH="1">
            <a:off x="360622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5" name="Google Shape;205;p32">
            <a:extLst>
              <a:ext uri="{FF2B5EF4-FFF2-40B4-BE49-F238E27FC236}">
                <a16:creationId xmlns:a16="http://schemas.microsoft.com/office/drawing/2014/main" id="{3658711A-528A-FFAC-52BD-EE05DA41C2F1}"/>
              </a:ext>
            </a:extLst>
          </p:cNvPr>
          <p:cNvSpPr txBox="1">
            <a:spLocks/>
          </p:cNvSpPr>
          <p:nvPr/>
        </p:nvSpPr>
        <p:spPr>
          <a:xfrm flipH="1">
            <a:off x="7222778" y="2721674"/>
            <a:ext cx="1574835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473E66C5-2C41-7FD3-F8BE-E05807F5E67B}"/>
              </a:ext>
            </a:extLst>
          </p:cNvPr>
          <p:cNvSpPr/>
          <p:nvPr/>
        </p:nvSpPr>
        <p:spPr>
          <a:xfrm>
            <a:off x="2441105" y="3839927"/>
            <a:ext cx="4261789" cy="289833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2F2F2"/>
              </a:solidFill>
            </a:endParaRPr>
          </a:p>
        </p:txBody>
      </p:sp>
      <p:sp>
        <p:nvSpPr>
          <p:cNvPr id="23" name="Google Shape;553;p40">
            <a:extLst>
              <a:ext uri="{FF2B5EF4-FFF2-40B4-BE49-F238E27FC236}">
                <a16:creationId xmlns:a16="http://schemas.microsoft.com/office/drawing/2014/main" id="{06720899-2B21-3EAA-11E1-31966E41BA8E}"/>
              </a:ext>
            </a:extLst>
          </p:cNvPr>
          <p:cNvSpPr txBox="1">
            <a:spLocks/>
          </p:cNvSpPr>
          <p:nvPr/>
        </p:nvSpPr>
        <p:spPr>
          <a:xfrm flipH="1">
            <a:off x="2554317" y="1843040"/>
            <a:ext cx="3967354" cy="743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 algn="l"/>
            <a:r>
              <a:rPr 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1-1. </a:t>
            </a:r>
            <a:r>
              <a:rPr lang="en-US" sz="1100" b="1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FormData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를 통한 </a:t>
            </a:r>
            <a:r>
              <a:rPr lang="en-US" altLang="ko-KR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file data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전달</a:t>
            </a:r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 algn="l"/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 algn="l"/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- </a:t>
            </a:r>
            <a:r>
              <a:rPr lang="en-US" sz="11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uploadFiles</a:t>
            </a: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: { file</a:t>
            </a:r>
            <a:r>
              <a:rPr lang="ko-KR" alt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객체</a:t>
            </a:r>
            <a:r>
              <a:rPr lang="en-US" sz="11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}</a:t>
            </a:r>
          </a:p>
        </p:txBody>
      </p:sp>
      <p:sp>
        <p:nvSpPr>
          <p:cNvPr id="24" name="제목 2">
            <a:extLst>
              <a:ext uri="{FF2B5EF4-FFF2-40B4-BE49-F238E27FC236}">
                <a16:creationId xmlns:a16="http://schemas.microsoft.com/office/drawing/2014/main" id="{71645890-A690-33BC-752C-0CCD74E2C935}"/>
              </a:ext>
            </a:extLst>
          </p:cNvPr>
          <p:cNvSpPr>
            <a:spLocks noGrp="1"/>
          </p:cNvSpPr>
          <p:nvPr>
            <p:ph type="title" idx="6"/>
          </p:nvPr>
        </p:nvSpPr>
        <p:spPr>
          <a:xfrm>
            <a:off x="603250" y="355600"/>
            <a:ext cx="3394075" cy="752475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</p:spTree>
    <p:extLst>
      <p:ext uri="{BB962C8B-B14F-4D97-AF65-F5344CB8AC3E}">
        <p14:creationId xmlns:p14="http://schemas.microsoft.com/office/powerpoint/2010/main" val="27111865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99;p32">
            <a:extLst>
              <a:ext uri="{FF2B5EF4-FFF2-40B4-BE49-F238E27FC236}">
                <a16:creationId xmlns:a16="http://schemas.microsoft.com/office/drawing/2014/main" id="{F87CF1F0-4FAE-2299-6855-0E3E56B71408}"/>
              </a:ext>
            </a:extLst>
          </p:cNvPr>
          <p:cNvSpPr/>
          <p:nvPr/>
        </p:nvSpPr>
        <p:spPr>
          <a:xfrm>
            <a:off x="723766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32"/>
          <p:cNvSpPr txBox="1">
            <a:spLocks noGrp="1"/>
          </p:cNvSpPr>
          <p:nvPr>
            <p:ph type="ctrTitle"/>
          </p:nvPr>
        </p:nvSpPr>
        <p:spPr>
          <a:xfrm flipH="1">
            <a:off x="7260321" y="267315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DB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4" name="Google Shape;199;p32">
            <a:extLst>
              <a:ext uri="{FF2B5EF4-FFF2-40B4-BE49-F238E27FC236}">
                <a16:creationId xmlns:a16="http://schemas.microsoft.com/office/drawing/2014/main" id="{1072C3DA-F4C7-36A9-B580-B6E5D2CECD8D}"/>
              </a:ext>
            </a:extLst>
          </p:cNvPr>
          <p:cNvSpPr/>
          <p:nvPr/>
        </p:nvSpPr>
        <p:spPr>
          <a:xfrm>
            <a:off x="34573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205" name="Google Shape;205;p32"/>
          <p:cNvSpPr txBox="1">
            <a:spLocks noGrp="1"/>
          </p:cNvSpPr>
          <p:nvPr>
            <p:ph type="ctrTitle" idx="4"/>
          </p:nvPr>
        </p:nvSpPr>
        <p:spPr>
          <a:xfrm flipH="1">
            <a:off x="323078" y="2714463"/>
            <a:ext cx="1574835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42" name="화살표: 오른쪽 41">
            <a:extLst>
              <a:ext uri="{FF2B5EF4-FFF2-40B4-BE49-F238E27FC236}">
                <a16:creationId xmlns:a16="http://schemas.microsoft.com/office/drawing/2014/main" id="{BC33B534-292A-B7E4-A4D2-3A6A172EEC0B}"/>
              </a:ext>
            </a:extLst>
          </p:cNvPr>
          <p:cNvSpPr/>
          <p:nvPr/>
        </p:nvSpPr>
        <p:spPr>
          <a:xfrm>
            <a:off x="2181589" y="2954422"/>
            <a:ext cx="4874717" cy="267095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19" name="화살표: 왼쪽으로 구부러짐 18">
            <a:extLst>
              <a:ext uri="{FF2B5EF4-FFF2-40B4-BE49-F238E27FC236}">
                <a16:creationId xmlns:a16="http://schemas.microsoft.com/office/drawing/2014/main" id="{392363B9-1B1E-9618-C42B-B83F44AE823D}"/>
              </a:ext>
            </a:extLst>
          </p:cNvPr>
          <p:cNvSpPr/>
          <p:nvPr/>
        </p:nvSpPr>
        <p:spPr>
          <a:xfrm>
            <a:off x="2070850" y="1858367"/>
            <a:ext cx="515038" cy="786050"/>
          </a:xfrm>
          <a:prstGeom prst="curvedLeftArrow">
            <a:avLst/>
          </a:prstGeom>
          <a:solidFill>
            <a:srgbClr val="FE626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Google Shape;553;p40">
            <a:extLst>
              <a:ext uri="{FF2B5EF4-FFF2-40B4-BE49-F238E27FC236}">
                <a16:creationId xmlns:a16="http://schemas.microsoft.com/office/drawing/2014/main" id="{14C376AC-8E93-AEC7-0576-89C544E6656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2695033" y="2039133"/>
            <a:ext cx="4019828" cy="3536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2-1.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이미지파일을 서버에 저장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및 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parsing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하여 정보전달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A809E7-AA42-88EC-D1D0-16CDAFBD1C38}"/>
              </a:ext>
            </a:extLst>
          </p:cNvPr>
          <p:cNvSpPr txBox="1"/>
          <p:nvPr/>
        </p:nvSpPr>
        <p:spPr>
          <a:xfrm>
            <a:off x="2697065" y="2527782"/>
            <a:ext cx="40934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2-2.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파일은 </a:t>
            </a:r>
            <a:r>
              <a:rPr lang="en-US" altLang="ko-KR" sz="1100" b="1" dirty="0" err="1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fileInfo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DB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에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저장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2-3.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파일을 포함한 응답들 모두 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answer DB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에 저장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id="{E53C976C-7C13-AA75-C787-D9B3D9562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434" y="3286255"/>
            <a:ext cx="2265895" cy="993885"/>
          </a:xfrm>
          <a:prstGeom prst="rect">
            <a:avLst/>
          </a:prstGeom>
        </p:spPr>
      </p:pic>
      <p:pic>
        <p:nvPicPr>
          <p:cNvPr id="11" name="그림 10" descr="텍스트이(가) 표시된 사진&#10;&#10;자동 생성된 설명">
            <a:extLst>
              <a:ext uri="{FF2B5EF4-FFF2-40B4-BE49-F238E27FC236}">
                <a16:creationId xmlns:a16="http://schemas.microsoft.com/office/drawing/2014/main" id="{8D7C18BA-2BE5-7017-F943-6DAAEE58E1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370" y="3292584"/>
            <a:ext cx="2265896" cy="996654"/>
          </a:xfrm>
          <a:prstGeom prst="rect">
            <a:avLst/>
          </a:prstGeom>
        </p:spPr>
      </p:pic>
      <p:sp>
        <p:nvSpPr>
          <p:cNvPr id="31" name="Google Shape;553;p40">
            <a:extLst>
              <a:ext uri="{FF2B5EF4-FFF2-40B4-BE49-F238E27FC236}">
                <a16:creationId xmlns:a16="http://schemas.microsoft.com/office/drawing/2014/main" id="{A4FB17FB-E548-21C9-97EE-95D685F73075}"/>
              </a:ext>
            </a:extLst>
          </p:cNvPr>
          <p:cNvSpPr txBox="1">
            <a:spLocks/>
          </p:cNvSpPr>
          <p:nvPr/>
        </p:nvSpPr>
        <p:spPr>
          <a:xfrm flipH="1">
            <a:off x="2738257" y="4289238"/>
            <a:ext cx="1205062" cy="353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 algn="l"/>
            <a:r>
              <a:rPr lang="en-US" altLang="ko-KR" sz="11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 </a:t>
            </a:r>
            <a:r>
              <a:rPr lang="ko-KR" altLang="en-US" sz="11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일반 응답 </a:t>
            </a:r>
            <a:r>
              <a:rPr lang="en-US" altLang="ko-KR" sz="11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&gt;</a:t>
            </a:r>
          </a:p>
        </p:txBody>
      </p:sp>
      <p:sp>
        <p:nvSpPr>
          <p:cNvPr id="32" name="Google Shape;553;p40">
            <a:extLst>
              <a:ext uri="{FF2B5EF4-FFF2-40B4-BE49-F238E27FC236}">
                <a16:creationId xmlns:a16="http://schemas.microsoft.com/office/drawing/2014/main" id="{5D20A45C-32BD-BDE5-D18E-2B5935460734}"/>
              </a:ext>
            </a:extLst>
          </p:cNvPr>
          <p:cNvSpPr txBox="1">
            <a:spLocks/>
          </p:cNvSpPr>
          <p:nvPr/>
        </p:nvSpPr>
        <p:spPr>
          <a:xfrm flipH="1">
            <a:off x="5157787" y="4289238"/>
            <a:ext cx="1205062" cy="353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 algn="l"/>
            <a:r>
              <a:rPr lang="en-US" altLang="ko-KR" sz="11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&lt; </a:t>
            </a:r>
            <a:r>
              <a:rPr lang="ko-KR" altLang="en-US" sz="11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파일 응답 </a:t>
            </a:r>
            <a:r>
              <a:rPr lang="en-US" altLang="ko-KR" sz="11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&gt;</a:t>
            </a:r>
          </a:p>
        </p:txBody>
      </p:sp>
      <p:sp>
        <p:nvSpPr>
          <p:cNvPr id="37" name="제목 2">
            <a:extLst>
              <a:ext uri="{FF2B5EF4-FFF2-40B4-BE49-F238E27FC236}">
                <a16:creationId xmlns:a16="http://schemas.microsoft.com/office/drawing/2014/main" id="{F123A911-6791-9D18-697F-02EAB48CE101}"/>
              </a:ext>
            </a:extLst>
          </p:cNvPr>
          <p:cNvSpPr>
            <a:spLocks noGrp="1"/>
          </p:cNvSpPr>
          <p:nvPr>
            <p:ph type="title" idx="6"/>
          </p:nvPr>
        </p:nvSpPr>
        <p:spPr>
          <a:xfrm>
            <a:off x="603250" y="355600"/>
            <a:ext cx="3394075" cy="752475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응답페이지</a:t>
            </a:r>
          </a:p>
        </p:txBody>
      </p:sp>
    </p:spTree>
    <p:extLst>
      <p:ext uri="{BB962C8B-B14F-4D97-AF65-F5344CB8AC3E}">
        <p14:creationId xmlns:p14="http://schemas.microsoft.com/office/powerpoint/2010/main" val="10260932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0"/>
          <p:cNvSpPr txBox="1">
            <a:spLocks noGrp="1"/>
          </p:cNvSpPr>
          <p:nvPr>
            <p:ph type="title"/>
          </p:nvPr>
        </p:nvSpPr>
        <p:spPr>
          <a:xfrm>
            <a:off x="4776820" y="2997600"/>
            <a:ext cx="397838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 결과페이지 및 기능</a:t>
            </a:r>
            <a:endParaRPr sz="4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554" name="Google Shape;554;p40"/>
          <p:cNvSpPr txBox="1">
            <a:spLocks noGrp="1"/>
          </p:cNvSpPr>
          <p:nvPr>
            <p:ph type="title" idx="2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bg2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05</a:t>
            </a:r>
            <a:endParaRPr sz="4800" dirty="0">
              <a:solidFill>
                <a:schemeClr val="bg2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63690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56" b="656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63" r="2463"/>
          <a:stretch/>
        </p:blipFill>
        <p:spPr>
          <a:xfrm>
            <a:off x="1314871" y="1442434"/>
            <a:ext cx="3572661" cy="2118573"/>
          </a:xfrm>
          <a:prstGeom prst="rect">
            <a:avLst/>
          </a:prstGeom>
        </p:spPr>
      </p:pic>
      <p:sp>
        <p:nvSpPr>
          <p:cNvPr id="9" name="제목 2">
            <a:extLst>
              <a:ext uri="{FF2B5EF4-FFF2-40B4-BE49-F238E27FC236}">
                <a16:creationId xmlns:a16="http://schemas.microsoft.com/office/drawing/2014/main" id="{23A061D2-CB4C-D270-C51F-F7817476C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</p:spTree>
    <p:extLst>
      <p:ext uri="{BB962C8B-B14F-4D97-AF65-F5344CB8AC3E}">
        <p14:creationId xmlns:p14="http://schemas.microsoft.com/office/powerpoint/2010/main" val="28441309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0" r="970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11" r="2311"/>
          <a:stretch/>
        </p:blipFill>
        <p:spPr>
          <a:xfrm>
            <a:off x="1314871" y="1440275"/>
            <a:ext cx="3572661" cy="2137893"/>
          </a:xfrm>
          <a:prstGeom prst="rect">
            <a:avLst/>
          </a:prstGeom>
        </p:spPr>
      </p:pic>
      <p:sp>
        <p:nvSpPr>
          <p:cNvPr id="9" name="제목 2">
            <a:extLst>
              <a:ext uri="{FF2B5EF4-FFF2-40B4-BE49-F238E27FC236}">
                <a16:creationId xmlns:a16="http://schemas.microsoft.com/office/drawing/2014/main" id="{23A061D2-CB4C-D270-C51F-F7817476C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</p:spTree>
    <p:extLst>
      <p:ext uri="{BB962C8B-B14F-4D97-AF65-F5344CB8AC3E}">
        <p14:creationId xmlns:p14="http://schemas.microsoft.com/office/powerpoint/2010/main" val="996724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5C4685C9-B4B6-CDA5-AAF7-F68D0774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홈화면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9" name="Google Shape;553;p40">
            <a:extLst>
              <a:ext uri="{FF2B5EF4-FFF2-40B4-BE49-F238E27FC236}">
                <a16:creationId xmlns:a16="http://schemas.microsoft.com/office/drawing/2014/main" id="{D2DFC7FC-9635-19F6-1666-27D045C3E93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670263" y="1130388"/>
            <a:ext cx="1066800" cy="39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Header</a:t>
            </a:r>
          </a:p>
        </p:txBody>
      </p:sp>
      <p:sp>
        <p:nvSpPr>
          <p:cNvPr id="10" name="Google Shape;553;p40">
            <a:extLst>
              <a:ext uri="{FF2B5EF4-FFF2-40B4-BE49-F238E27FC236}">
                <a16:creationId xmlns:a16="http://schemas.microsoft.com/office/drawing/2014/main" id="{20FD1A33-BE5F-DF90-515E-FDFBB565922C}"/>
              </a:ext>
            </a:extLst>
          </p:cNvPr>
          <p:cNvSpPr txBox="1">
            <a:spLocks/>
          </p:cNvSpPr>
          <p:nvPr/>
        </p:nvSpPr>
        <p:spPr>
          <a:xfrm flipH="1">
            <a:off x="669966" y="2659240"/>
            <a:ext cx="1066800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ssistant Light"/>
              <a:buAutoNum type="arabicPeriod"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>
              <a:buFont typeface="Assistant Light"/>
              <a:buNone/>
            </a:pPr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Footer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F8DF832-1366-6E74-4F5A-7789D82EB6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060" b="16499"/>
          <a:stretch/>
        </p:blipFill>
        <p:spPr>
          <a:xfrm>
            <a:off x="777769" y="1567189"/>
            <a:ext cx="7754793" cy="31680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F4813A8-AF42-D9DE-E273-B82290A0A0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46" r="1023" b="18287"/>
          <a:stretch/>
        </p:blipFill>
        <p:spPr>
          <a:xfrm>
            <a:off x="777769" y="2110532"/>
            <a:ext cx="7754793" cy="31680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BE10632-F503-EFBF-627C-C02B8B8D44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654"/>
          <a:stretch/>
        </p:blipFill>
        <p:spPr>
          <a:xfrm>
            <a:off x="777769" y="3113002"/>
            <a:ext cx="7754793" cy="33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454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20" b="1520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158" r="3158"/>
          <a:stretch/>
        </p:blipFill>
        <p:spPr>
          <a:xfrm>
            <a:off x="1314871" y="1440275"/>
            <a:ext cx="3572661" cy="2137893"/>
          </a:xfrm>
          <a:prstGeom prst="rect">
            <a:avLst/>
          </a:prstGeom>
        </p:spPr>
      </p:pic>
      <p:sp>
        <p:nvSpPr>
          <p:cNvPr id="9" name="제목 2">
            <a:extLst>
              <a:ext uri="{FF2B5EF4-FFF2-40B4-BE49-F238E27FC236}">
                <a16:creationId xmlns:a16="http://schemas.microsoft.com/office/drawing/2014/main" id="{23A061D2-CB4C-D270-C51F-F7817476C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</p:spTree>
    <p:extLst>
      <p:ext uri="{BB962C8B-B14F-4D97-AF65-F5344CB8AC3E}">
        <p14:creationId xmlns:p14="http://schemas.microsoft.com/office/powerpoint/2010/main" val="2718012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14" r="1014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87" r="2253"/>
          <a:stretch/>
        </p:blipFill>
        <p:spPr>
          <a:xfrm>
            <a:off x="1314871" y="1499022"/>
            <a:ext cx="3585540" cy="2061985"/>
          </a:xfrm>
          <a:prstGeom prst="rect">
            <a:avLst/>
          </a:prstGeom>
        </p:spPr>
      </p:pic>
      <p:sp>
        <p:nvSpPr>
          <p:cNvPr id="9" name="제목 2">
            <a:extLst>
              <a:ext uri="{FF2B5EF4-FFF2-40B4-BE49-F238E27FC236}">
                <a16:creationId xmlns:a16="http://schemas.microsoft.com/office/drawing/2014/main" id="{23A061D2-CB4C-D270-C51F-F7817476C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</p:spTree>
    <p:extLst>
      <p:ext uri="{BB962C8B-B14F-4D97-AF65-F5344CB8AC3E}">
        <p14:creationId xmlns:p14="http://schemas.microsoft.com/office/powerpoint/2010/main" val="26132261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57846450-84CD-9057-5AF9-B76EE0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14878" y="866564"/>
            <a:ext cx="2148351" cy="3869308"/>
          </a:xfrm>
          <a:prstGeom prst="round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8317C1-27CD-285C-42E9-9A1F280791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1" b="131"/>
          <a:stretch/>
        </p:blipFill>
        <p:spPr>
          <a:xfrm>
            <a:off x="5951307" y="1146313"/>
            <a:ext cx="1877822" cy="33064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97" y="1247422"/>
            <a:ext cx="4382214" cy="333437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73B3E9C-6976-0989-9021-98BA78CD38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892" b="892"/>
          <a:stretch/>
        </p:blipFill>
        <p:spPr>
          <a:xfrm>
            <a:off x="1314871" y="1499022"/>
            <a:ext cx="3585540" cy="2061985"/>
          </a:xfrm>
          <a:prstGeom prst="rect">
            <a:avLst/>
          </a:prstGeom>
        </p:spPr>
      </p:pic>
      <p:sp>
        <p:nvSpPr>
          <p:cNvPr id="10" name="제목 2">
            <a:extLst>
              <a:ext uri="{FF2B5EF4-FFF2-40B4-BE49-F238E27FC236}">
                <a16:creationId xmlns:a16="http://schemas.microsoft.com/office/drawing/2014/main" id="{5BF3C263-2EB1-1CEF-9392-8863FC58F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355600"/>
            <a:ext cx="3154362" cy="1262063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</p:spTree>
    <p:extLst>
      <p:ext uri="{BB962C8B-B14F-4D97-AF65-F5344CB8AC3E}">
        <p14:creationId xmlns:p14="http://schemas.microsoft.com/office/powerpoint/2010/main" val="14901522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99;p32">
            <a:extLst>
              <a:ext uri="{FF2B5EF4-FFF2-40B4-BE49-F238E27FC236}">
                <a16:creationId xmlns:a16="http://schemas.microsoft.com/office/drawing/2014/main" id="{42EEA3E3-924A-F5E2-4A05-6507BD5A6B0E}"/>
              </a:ext>
            </a:extLst>
          </p:cNvPr>
          <p:cNvSpPr/>
          <p:nvPr/>
        </p:nvSpPr>
        <p:spPr>
          <a:xfrm>
            <a:off x="7230548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19" name="Google Shape;199;p32">
            <a:extLst>
              <a:ext uri="{FF2B5EF4-FFF2-40B4-BE49-F238E27FC236}">
                <a16:creationId xmlns:a16="http://schemas.microsoft.com/office/drawing/2014/main" id="{0BC0A138-5905-30DE-21F6-3EA88AC81E46}"/>
              </a:ext>
            </a:extLst>
          </p:cNvPr>
          <p:cNvSpPr/>
          <p:nvPr/>
        </p:nvSpPr>
        <p:spPr>
          <a:xfrm>
            <a:off x="352852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00;p32">
            <a:extLst>
              <a:ext uri="{FF2B5EF4-FFF2-40B4-BE49-F238E27FC236}">
                <a16:creationId xmlns:a16="http://schemas.microsoft.com/office/drawing/2014/main" id="{032900AB-795F-7C8A-C885-B742C46CAF1A}"/>
              </a:ext>
            </a:extLst>
          </p:cNvPr>
          <p:cNvSpPr txBox="1">
            <a:spLocks/>
          </p:cNvSpPr>
          <p:nvPr/>
        </p:nvSpPr>
        <p:spPr>
          <a:xfrm flipH="1">
            <a:off x="360622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5" name="Google Shape;205;p32">
            <a:extLst>
              <a:ext uri="{FF2B5EF4-FFF2-40B4-BE49-F238E27FC236}">
                <a16:creationId xmlns:a16="http://schemas.microsoft.com/office/drawing/2014/main" id="{3658711A-528A-FFAC-52BD-EE05DA41C2F1}"/>
              </a:ext>
            </a:extLst>
          </p:cNvPr>
          <p:cNvSpPr txBox="1">
            <a:spLocks/>
          </p:cNvSpPr>
          <p:nvPr/>
        </p:nvSpPr>
        <p:spPr>
          <a:xfrm flipH="1">
            <a:off x="7222778" y="2721674"/>
            <a:ext cx="1574835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473E66C5-2C41-7FD3-F8BE-E05807F5E67B}"/>
              </a:ext>
            </a:extLst>
          </p:cNvPr>
          <p:cNvSpPr/>
          <p:nvPr/>
        </p:nvSpPr>
        <p:spPr>
          <a:xfrm>
            <a:off x="2216202" y="2721674"/>
            <a:ext cx="4742675" cy="289833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2F2F2"/>
              </a:solidFill>
            </a:endParaRPr>
          </a:p>
        </p:txBody>
      </p:sp>
      <p:sp>
        <p:nvSpPr>
          <p:cNvPr id="23" name="Google Shape;553;p40">
            <a:extLst>
              <a:ext uri="{FF2B5EF4-FFF2-40B4-BE49-F238E27FC236}">
                <a16:creationId xmlns:a16="http://schemas.microsoft.com/office/drawing/2014/main" id="{06720899-2B21-3EAA-11E1-31966E41BA8E}"/>
              </a:ext>
            </a:extLst>
          </p:cNvPr>
          <p:cNvSpPr txBox="1">
            <a:spLocks/>
          </p:cNvSpPr>
          <p:nvPr/>
        </p:nvSpPr>
        <p:spPr>
          <a:xfrm flipH="1">
            <a:off x="3239963" y="2379724"/>
            <a:ext cx="2507080" cy="289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 algn="l"/>
            <a:r>
              <a:rPr 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en-US" sz="1100" b="1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파라미터로 </a:t>
            </a:r>
            <a:r>
              <a:rPr lang="en-US" altLang="ko-KR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요청</a:t>
            </a:r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 algn="l"/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2" name="제목 2">
            <a:extLst>
              <a:ext uri="{FF2B5EF4-FFF2-40B4-BE49-F238E27FC236}">
                <a16:creationId xmlns:a16="http://schemas.microsoft.com/office/drawing/2014/main" id="{6124E36F-FBE4-5E71-FB33-CF67E6143528}"/>
              </a:ext>
            </a:extLst>
          </p:cNvPr>
          <p:cNvSpPr>
            <a:spLocks noGrp="1"/>
          </p:cNvSpPr>
          <p:nvPr>
            <p:ph type="title" idx="6"/>
          </p:nvPr>
        </p:nvSpPr>
        <p:spPr>
          <a:xfrm>
            <a:off x="603250" y="355600"/>
            <a:ext cx="3394075" cy="752475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E71182F7-48B2-B19D-9968-7B5A783F5643}"/>
              </a:ext>
            </a:extLst>
          </p:cNvPr>
          <p:cNvSpPr/>
          <p:nvPr/>
        </p:nvSpPr>
        <p:spPr>
          <a:xfrm rot="10800000">
            <a:off x="2192892" y="3166309"/>
            <a:ext cx="4742676" cy="26633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61860E-1BF1-D192-0BC2-D083432A8249}"/>
              </a:ext>
            </a:extLst>
          </p:cNvPr>
          <p:cNvSpPr txBox="1"/>
          <p:nvPr/>
        </p:nvSpPr>
        <p:spPr>
          <a:xfrm>
            <a:off x="2901322" y="3493662"/>
            <a:ext cx="331804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4.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설문조사에 대한 정보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+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응답정보 합쳐서 전송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96807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199;p32">
            <a:extLst>
              <a:ext uri="{FF2B5EF4-FFF2-40B4-BE49-F238E27FC236}">
                <a16:creationId xmlns:a16="http://schemas.microsoft.com/office/drawing/2014/main" id="{F87CF1F0-4FAE-2299-6855-0E3E56B71408}"/>
              </a:ext>
            </a:extLst>
          </p:cNvPr>
          <p:cNvSpPr/>
          <p:nvPr/>
        </p:nvSpPr>
        <p:spPr>
          <a:xfrm>
            <a:off x="723766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chemeClr val="accent3">
              <a:alpha val="736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32"/>
          <p:cNvSpPr txBox="1">
            <a:spLocks noGrp="1"/>
          </p:cNvSpPr>
          <p:nvPr>
            <p:ph type="ctrTitle"/>
          </p:nvPr>
        </p:nvSpPr>
        <p:spPr>
          <a:xfrm flipH="1">
            <a:off x="7260321" y="2673159"/>
            <a:ext cx="15606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DB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34" name="Google Shape;199;p32">
            <a:extLst>
              <a:ext uri="{FF2B5EF4-FFF2-40B4-BE49-F238E27FC236}">
                <a16:creationId xmlns:a16="http://schemas.microsoft.com/office/drawing/2014/main" id="{1072C3DA-F4C7-36A9-B580-B6E5D2CECD8D}"/>
              </a:ext>
            </a:extLst>
          </p:cNvPr>
          <p:cNvSpPr/>
          <p:nvPr/>
        </p:nvSpPr>
        <p:spPr>
          <a:xfrm>
            <a:off x="345735" y="1773466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205" name="Google Shape;205;p32"/>
          <p:cNvSpPr txBox="1">
            <a:spLocks noGrp="1"/>
          </p:cNvSpPr>
          <p:nvPr>
            <p:ph type="ctrTitle" idx="4"/>
          </p:nvPr>
        </p:nvSpPr>
        <p:spPr>
          <a:xfrm flipH="1">
            <a:off x="323078" y="2714463"/>
            <a:ext cx="1574835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  <a:endParaRPr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42" name="화살표: 오른쪽 41">
            <a:extLst>
              <a:ext uri="{FF2B5EF4-FFF2-40B4-BE49-F238E27FC236}">
                <a16:creationId xmlns:a16="http://schemas.microsoft.com/office/drawing/2014/main" id="{BC33B534-292A-B7E4-A4D2-3A6A172EEC0B}"/>
              </a:ext>
            </a:extLst>
          </p:cNvPr>
          <p:cNvSpPr/>
          <p:nvPr/>
        </p:nvSpPr>
        <p:spPr>
          <a:xfrm>
            <a:off x="2200661" y="2333815"/>
            <a:ext cx="4742677" cy="267095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D7CFF3"/>
              </a:solidFill>
            </a:endParaRPr>
          </a:p>
        </p:txBody>
      </p:sp>
      <p:sp>
        <p:nvSpPr>
          <p:cNvPr id="24" name="Google Shape;553;p40">
            <a:extLst>
              <a:ext uri="{FF2B5EF4-FFF2-40B4-BE49-F238E27FC236}">
                <a16:creationId xmlns:a16="http://schemas.microsoft.com/office/drawing/2014/main" id="{14C376AC-8E93-AEC7-0576-89C544E6656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3360653" y="1785292"/>
            <a:ext cx="2194174" cy="5326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2-1. </a:t>
            </a:r>
            <a:r>
              <a:rPr lang="en-US" sz="1100" b="1" dirty="0" err="1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-&gt; survey DB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2-2. </a:t>
            </a:r>
            <a:r>
              <a:rPr lang="en-US" altLang="ko-KR" sz="1100" b="1" dirty="0" err="1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-&gt; answer DB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A809E7-AA42-88EC-D1D0-16CDAFBD1C38}"/>
              </a:ext>
            </a:extLst>
          </p:cNvPr>
          <p:cNvSpPr txBox="1"/>
          <p:nvPr/>
        </p:nvSpPr>
        <p:spPr>
          <a:xfrm>
            <a:off x="3349965" y="3035515"/>
            <a:ext cx="203962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3-1.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설문조사에 대한 정보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3-2.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응답들에 대한 정보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8" name="제목 2">
            <a:extLst>
              <a:ext uri="{FF2B5EF4-FFF2-40B4-BE49-F238E27FC236}">
                <a16:creationId xmlns:a16="http://schemas.microsoft.com/office/drawing/2014/main" id="{DA5AA864-2097-0C88-9D78-BDE06B397391}"/>
              </a:ext>
            </a:extLst>
          </p:cNvPr>
          <p:cNvSpPr>
            <a:spLocks noGrp="1"/>
          </p:cNvSpPr>
          <p:nvPr>
            <p:ph type="title" idx="6"/>
          </p:nvPr>
        </p:nvSpPr>
        <p:spPr>
          <a:xfrm>
            <a:off x="603250" y="355600"/>
            <a:ext cx="3394075" cy="752475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B5721EE6-8FED-A895-579E-F8DF7EAA4C03}"/>
              </a:ext>
            </a:extLst>
          </p:cNvPr>
          <p:cNvSpPr/>
          <p:nvPr/>
        </p:nvSpPr>
        <p:spPr>
          <a:xfrm rot="10800000">
            <a:off x="2185801" y="2643721"/>
            <a:ext cx="4742676" cy="26633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358C16D-B33C-2386-335D-D923F4568983}"/>
              </a:ext>
            </a:extLst>
          </p:cNvPr>
          <p:cNvSpPr/>
          <p:nvPr/>
        </p:nvSpPr>
        <p:spPr>
          <a:xfrm>
            <a:off x="3060622" y="3727176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028C45D-6840-8915-822D-BB4675189570}"/>
              </a:ext>
            </a:extLst>
          </p:cNvPr>
          <p:cNvSpPr/>
          <p:nvPr/>
        </p:nvSpPr>
        <p:spPr>
          <a:xfrm>
            <a:off x="3060622" y="3892643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2566420-EF86-B105-ECC8-5274B937A265}"/>
              </a:ext>
            </a:extLst>
          </p:cNvPr>
          <p:cNvSpPr/>
          <p:nvPr/>
        </p:nvSpPr>
        <p:spPr>
          <a:xfrm>
            <a:off x="3060621" y="4064549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AE04524B-E1DE-7549-42FC-15656FC62B69}"/>
              </a:ext>
            </a:extLst>
          </p:cNvPr>
          <p:cNvSpPr/>
          <p:nvPr/>
        </p:nvSpPr>
        <p:spPr>
          <a:xfrm>
            <a:off x="3060620" y="4232847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09116DBB-D5DC-2210-46C0-AE9C3BA8CB8A}"/>
              </a:ext>
            </a:extLst>
          </p:cNvPr>
          <p:cNvSpPr/>
          <p:nvPr/>
        </p:nvSpPr>
        <p:spPr>
          <a:xfrm>
            <a:off x="4166318" y="3825644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45A411C4-A81D-8CAD-E817-5A1AFC404698}"/>
              </a:ext>
            </a:extLst>
          </p:cNvPr>
          <p:cNvSpPr/>
          <p:nvPr/>
        </p:nvSpPr>
        <p:spPr>
          <a:xfrm>
            <a:off x="4166318" y="3997550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3F906832-6EE4-4061-C3F8-5C0AE401C145}"/>
              </a:ext>
            </a:extLst>
          </p:cNvPr>
          <p:cNvSpPr/>
          <p:nvPr/>
        </p:nvSpPr>
        <p:spPr>
          <a:xfrm>
            <a:off x="4166314" y="4164503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12F5241C-C654-167D-BC80-8DD2AB90C8E4}"/>
              </a:ext>
            </a:extLst>
          </p:cNvPr>
          <p:cNvSpPr/>
          <p:nvPr/>
        </p:nvSpPr>
        <p:spPr>
          <a:xfrm>
            <a:off x="3060619" y="3560315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B2D87514-CFCA-651A-8B2E-47D1D4BF4FE3}"/>
              </a:ext>
            </a:extLst>
          </p:cNvPr>
          <p:cNvSpPr/>
          <p:nvPr/>
        </p:nvSpPr>
        <p:spPr>
          <a:xfrm>
            <a:off x="4166315" y="3656342"/>
            <a:ext cx="811369" cy="162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05592696-F355-98FD-202E-D2BAED9BB850}"/>
              </a:ext>
            </a:extLst>
          </p:cNvPr>
          <p:cNvSpPr/>
          <p:nvPr/>
        </p:nvSpPr>
        <p:spPr>
          <a:xfrm>
            <a:off x="5272011" y="3980723"/>
            <a:ext cx="811369" cy="162443"/>
          </a:xfrm>
          <a:prstGeom prst="rect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AC6ADB6E-9127-53DA-76FD-6BD9B2FFE3D8}"/>
              </a:ext>
            </a:extLst>
          </p:cNvPr>
          <p:cNvSpPr/>
          <p:nvPr/>
        </p:nvSpPr>
        <p:spPr>
          <a:xfrm>
            <a:off x="5272008" y="3811421"/>
            <a:ext cx="811369" cy="162443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오른쪽 중괄호 6">
            <a:extLst>
              <a:ext uri="{FF2B5EF4-FFF2-40B4-BE49-F238E27FC236}">
                <a16:creationId xmlns:a16="http://schemas.microsoft.com/office/drawing/2014/main" id="{5949E5E4-C362-BFD8-55C2-C7341C6933B6}"/>
              </a:ext>
            </a:extLst>
          </p:cNvPr>
          <p:cNvSpPr/>
          <p:nvPr/>
        </p:nvSpPr>
        <p:spPr>
          <a:xfrm>
            <a:off x="3894644" y="3710489"/>
            <a:ext cx="217391" cy="672715"/>
          </a:xfrm>
          <a:prstGeom prst="rightBrace">
            <a:avLst>
              <a:gd name="adj1" fmla="val 8333"/>
              <a:gd name="adj2" fmla="val 41385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3B1EBD54-7F74-704B-5768-46D888FE324B}"/>
              </a:ext>
            </a:extLst>
          </p:cNvPr>
          <p:cNvCxnSpPr>
            <a:stCxn id="41" idx="3"/>
            <a:endCxn id="45" idx="1"/>
          </p:cNvCxnSpPr>
          <p:nvPr/>
        </p:nvCxnSpPr>
        <p:spPr>
          <a:xfrm>
            <a:off x="4977684" y="3737564"/>
            <a:ext cx="294324" cy="155079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직선 화살표 연결선 12">
            <a:extLst>
              <a:ext uri="{FF2B5EF4-FFF2-40B4-BE49-F238E27FC236}">
                <a16:creationId xmlns:a16="http://schemas.microsoft.com/office/drawing/2014/main" id="{E5933BC2-7D53-456E-E068-EAC0146F6D5D}"/>
              </a:ext>
            </a:extLst>
          </p:cNvPr>
          <p:cNvCxnSpPr>
            <a:stCxn id="29" idx="3"/>
            <a:endCxn id="45" idx="1"/>
          </p:cNvCxnSpPr>
          <p:nvPr/>
        </p:nvCxnSpPr>
        <p:spPr>
          <a:xfrm flipV="1">
            <a:off x="4977687" y="3892643"/>
            <a:ext cx="294321" cy="14223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3CB3C6A7-BE22-A4E3-4DDD-C4876F1AC6FC}"/>
              </a:ext>
            </a:extLst>
          </p:cNvPr>
          <p:cNvCxnSpPr>
            <a:stCxn id="30" idx="3"/>
            <a:endCxn id="44" idx="1"/>
          </p:cNvCxnSpPr>
          <p:nvPr/>
        </p:nvCxnSpPr>
        <p:spPr>
          <a:xfrm flipV="1">
            <a:off x="4977687" y="4061945"/>
            <a:ext cx="294324" cy="16827"/>
          </a:xfrm>
          <a:prstGeom prst="straightConnector1">
            <a:avLst/>
          </a:prstGeom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직선 화살표 연결선 47">
            <a:extLst>
              <a:ext uri="{FF2B5EF4-FFF2-40B4-BE49-F238E27FC236}">
                <a16:creationId xmlns:a16="http://schemas.microsoft.com/office/drawing/2014/main" id="{5CAEE857-4095-9F76-1CDD-08CEB46803A9}"/>
              </a:ext>
            </a:extLst>
          </p:cNvPr>
          <p:cNvCxnSpPr>
            <a:stCxn id="33" idx="3"/>
            <a:endCxn id="44" idx="1"/>
          </p:cNvCxnSpPr>
          <p:nvPr/>
        </p:nvCxnSpPr>
        <p:spPr>
          <a:xfrm flipV="1">
            <a:off x="4977683" y="4061945"/>
            <a:ext cx="294328" cy="183780"/>
          </a:xfrm>
          <a:prstGeom prst="straightConnector1">
            <a:avLst/>
          </a:prstGeom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6358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99;p32">
            <a:extLst>
              <a:ext uri="{FF2B5EF4-FFF2-40B4-BE49-F238E27FC236}">
                <a16:creationId xmlns:a16="http://schemas.microsoft.com/office/drawing/2014/main" id="{42EEA3E3-924A-F5E2-4A05-6507BD5A6B0E}"/>
              </a:ext>
            </a:extLst>
          </p:cNvPr>
          <p:cNvSpPr/>
          <p:nvPr/>
        </p:nvSpPr>
        <p:spPr>
          <a:xfrm>
            <a:off x="7230548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B5CBF0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B5CBF0"/>
              </a:solidFill>
            </a:endParaRPr>
          </a:p>
        </p:txBody>
      </p:sp>
      <p:sp>
        <p:nvSpPr>
          <p:cNvPr id="19" name="Google Shape;199;p32">
            <a:extLst>
              <a:ext uri="{FF2B5EF4-FFF2-40B4-BE49-F238E27FC236}">
                <a16:creationId xmlns:a16="http://schemas.microsoft.com/office/drawing/2014/main" id="{0BC0A138-5905-30DE-21F6-3EA88AC81E46}"/>
              </a:ext>
            </a:extLst>
          </p:cNvPr>
          <p:cNvSpPr/>
          <p:nvPr/>
        </p:nvSpPr>
        <p:spPr>
          <a:xfrm>
            <a:off x="352852" y="1791525"/>
            <a:ext cx="1560600" cy="2438100"/>
          </a:xfrm>
          <a:prstGeom prst="roundRect">
            <a:avLst>
              <a:gd name="adj" fmla="val 16667"/>
            </a:avLst>
          </a:prstGeom>
          <a:solidFill>
            <a:srgbClr val="F2D9CF">
              <a:alpha val="73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00;p32">
            <a:extLst>
              <a:ext uri="{FF2B5EF4-FFF2-40B4-BE49-F238E27FC236}">
                <a16:creationId xmlns:a16="http://schemas.microsoft.com/office/drawing/2014/main" id="{032900AB-795F-7C8A-C885-B742C46CAF1A}"/>
              </a:ext>
            </a:extLst>
          </p:cNvPr>
          <p:cNvSpPr txBox="1">
            <a:spLocks/>
          </p:cNvSpPr>
          <p:nvPr/>
        </p:nvSpPr>
        <p:spPr>
          <a:xfrm flipH="1">
            <a:off x="360622" y="2673159"/>
            <a:ext cx="1560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CLIENT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5" name="Google Shape;205;p32">
            <a:extLst>
              <a:ext uri="{FF2B5EF4-FFF2-40B4-BE49-F238E27FC236}">
                <a16:creationId xmlns:a16="http://schemas.microsoft.com/office/drawing/2014/main" id="{3658711A-528A-FFAC-52BD-EE05DA41C2F1}"/>
              </a:ext>
            </a:extLst>
          </p:cNvPr>
          <p:cNvSpPr txBox="1">
            <a:spLocks/>
          </p:cNvSpPr>
          <p:nvPr/>
        </p:nvSpPr>
        <p:spPr>
          <a:xfrm flipH="1">
            <a:off x="7222778" y="2721674"/>
            <a:ext cx="1574835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arvel"/>
              <a:buNone/>
              <a:defRPr sz="20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rvel"/>
              <a:buNone/>
              <a:defRPr sz="1800" b="1" i="0" u="none" strike="noStrike" cap="none">
                <a:solidFill>
                  <a:schemeClr val="dk1"/>
                </a:solidFill>
                <a:latin typeface="Marvel"/>
                <a:ea typeface="Marvel"/>
                <a:cs typeface="Marvel"/>
                <a:sym typeface="Marvel"/>
              </a:defRPr>
            </a:lvl9pPr>
          </a:lstStyle>
          <a:p>
            <a:r>
              <a:rPr 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SERVER</a:t>
            </a:r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473E66C5-2C41-7FD3-F8BE-E05807F5E67B}"/>
              </a:ext>
            </a:extLst>
          </p:cNvPr>
          <p:cNvSpPr/>
          <p:nvPr/>
        </p:nvSpPr>
        <p:spPr>
          <a:xfrm>
            <a:off x="2216202" y="2721674"/>
            <a:ext cx="4742675" cy="289833"/>
          </a:xfrm>
          <a:prstGeom prst="rightArrow">
            <a:avLst/>
          </a:prstGeom>
          <a:solidFill>
            <a:srgbClr val="FBB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2F2F2"/>
              </a:solidFill>
            </a:endParaRPr>
          </a:p>
        </p:txBody>
      </p:sp>
      <p:sp>
        <p:nvSpPr>
          <p:cNvPr id="23" name="Google Shape;553;p40">
            <a:extLst>
              <a:ext uri="{FF2B5EF4-FFF2-40B4-BE49-F238E27FC236}">
                <a16:creationId xmlns:a16="http://schemas.microsoft.com/office/drawing/2014/main" id="{06720899-2B21-3EAA-11E1-31966E41BA8E}"/>
              </a:ext>
            </a:extLst>
          </p:cNvPr>
          <p:cNvSpPr txBox="1">
            <a:spLocks/>
          </p:cNvSpPr>
          <p:nvPr/>
        </p:nvSpPr>
        <p:spPr>
          <a:xfrm flipH="1">
            <a:off x="3239963" y="2379724"/>
            <a:ext cx="2507080" cy="289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 Light"/>
              <a:buNone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 algn="l"/>
            <a:r>
              <a:rPr 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1. </a:t>
            </a:r>
            <a:r>
              <a:rPr lang="en-US" sz="1100" b="1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surveyId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파라미터로 </a:t>
            </a:r>
            <a:r>
              <a:rPr lang="en-US" altLang="ko-KR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GET</a:t>
            </a:r>
            <a:r>
              <a:rPr lang="ko-KR" altLang="en-US" sz="1100" b="1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요청</a:t>
            </a:r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0" indent="0" algn="l"/>
            <a:endParaRPr lang="en-US" altLang="ko-KR" sz="1100" b="1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2" name="제목 2">
            <a:extLst>
              <a:ext uri="{FF2B5EF4-FFF2-40B4-BE49-F238E27FC236}">
                <a16:creationId xmlns:a16="http://schemas.microsoft.com/office/drawing/2014/main" id="{6124E36F-FBE4-5E71-FB33-CF67E6143528}"/>
              </a:ext>
            </a:extLst>
          </p:cNvPr>
          <p:cNvSpPr>
            <a:spLocks noGrp="1"/>
          </p:cNvSpPr>
          <p:nvPr>
            <p:ph type="title" idx="6"/>
          </p:nvPr>
        </p:nvSpPr>
        <p:spPr>
          <a:xfrm>
            <a:off x="603250" y="355600"/>
            <a:ext cx="3394075" cy="752475"/>
          </a:xfrm>
        </p:spPr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설문지 결과페이지</a:t>
            </a: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E71182F7-48B2-B19D-9968-7B5A783F5643}"/>
              </a:ext>
            </a:extLst>
          </p:cNvPr>
          <p:cNvSpPr/>
          <p:nvPr/>
        </p:nvSpPr>
        <p:spPr>
          <a:xfrm rot="10800000">
            <a:off x="2192892" y="3166309"/>
            <a:ext cx="4742676" cy="266330"/>
          </a:xfrm>
          <a:prstGeom prst="rightArrow">
            <a:avLst/>
          </a:prstGeom>
          <a:solidFill>
            <a:srgbClr val="B9A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61860E-1BF1-D192-0BC2-D083432A8249}"/>
              </a:ext>
            </a:extLst>
          </p:cNvPr>
          <p:cNvSpPr txBox="1"/>
          <p:nvPr/>
        </p:nvSpPr>
        <p:spPr>
          <a:xfrm>
            <a:off x="2901322" y="3493662"/>
            <a:ext cx="331804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</a:pP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4. 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설문조사에 대한 정보</a:t>
            </a:r>
            <a:r>
              <a:rPr lang="en-US" altLang="ko-KR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+</a:t>
            </a:r>
            <a:r>
              <a:rPr lang="ko-KR" altLang="en-US" sz="1100" b="1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응답정보 합쳐서 전송</a:t>
            </a:r>
            <a:endParaRPr lang="en-US" altLang="ko-KR" sz="1100" b="1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69232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0"/>
          <p:cNvSpPr txBox="1">
            <a:spLocks noGrp="1"/>
          </p:cNvSpPr>
          <p:nvPr>
            <p:ph type="title"/>
          </p:nvPr>
        </p:nvSpPr>
        <p:spPr>
          <a:xfrm>
            <a:off x="5570458" y="2186634"/>
            <a:ext cx="3011941" cy="153756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Q&amp;A</a:t>
            </a: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및 추후연구과제</a:t>
            </a:r>
            <a:endParaRPr sz="4000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554" name="Google Shape;554;p40"/>
          <p:cNvSpPr txBox="1">
            <a:spLocks noGrp="1"/>
          </p:cNvSpPr>
          <p:nvPr>
            <p:ph type="title" idx="2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bg2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06</a:t>
            </a:r>
            <a:endParaRPr sz="4800" dirty="0">
              <a:solidFill>
                <a:schemeClr val="bg2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76279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2">
            <a:extLst>
              <a:ext uri="{FF2B5EF4-FFF2-40B4-BE49-F238E27FC236}">
                <a16:creationId xmlns:a16="http://schemas.microsoft.com/office/drawing/2014/main" id="{D2A0C6FC-6AD5-C0AF-6AEA-BAA41647F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sz="32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추후연구과제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B22A5E-E85F-CE36-24EC-7BB17984306D}"/>
              </a:ext>
            </a:extLst>
          </p:cNvPr>
          <p:cNvSpPr txBox="1"/>
          <p:nvPr/>
        </p:nvSpPr>
        <p:spPr>
          <a:xfrm>
            <a:off x="2067060" y="1667814"/>
            <a:ext cx="6291329" cy="2314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각종 버그 및 논리 오류 수정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회원가입 시 이메일 인증 기능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설문을 새로 만든 후 아무 변경 없을 때 취소할 수 있는 기능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설문조사를 만들 때 질문 순서를 바꿀 수 있는 기능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File 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질문의 경우 이미지 외 다른 파일도 받을 수 있도록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응답결과를 보여줄 때 응답자 별로 보여주는 기능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설문조사자가 응답을 그만 받도록 설정할 수 있는 기능</a:t>
            </a:r>
            <a:endParaRPr lang="en-US" altLang="ko-KR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15477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41"/>
          <p:cNvSpPr txBox="1">
            <a:spLocks noGrp="1"/>
          </p:cNvSpPr>
          <p:nvPr>
            <p:ph type="title"/>
          </p:nvPr>
        </p:nvSpPr>
        <p:spPr>
          <a:xfrm>
            <a:off x="3631228" y="1449174"/>
            <a:ext cx="3739800" cy="1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4400" dirty="0">
                <a:solidFill>
                  <a:schemeClr val="tx1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감사합니다</a:t>
            </a:r>
            <a:endParaRPr sz="4400" dirty="0">
              <a:solidFill>
                <a:schemeClr val="tx1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35CF2985-1EFB-775D-6C79-2DAE87B398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25" t="4620" r="5051" b="4951"/>
          <a:stretch/>
        </p:blipFill>
        <p:spPr>
          <a:xfrm>
            <a:off x="365371" y="1615619"/>
            <a:ext cx="4013441" cy="2456978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5C4685C9-B4B6-CDA5-AAF7-F68D0774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홈화면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모니터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F703F36-3C4B-06B8-2232-E9887435B040}"/>
              </a:ext>
            </a:extLst>
          </p:cNvPr>
          <p:cNvSpPr/>
          <p:nvPr/>
        </p:nvSpPr>
        <p:spPr>
          <a:xfrm>
            <a:off x="2129432" y="2217600"/>
            <a:ext cx="527368" cy="2952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8EF988F6-7A7A-2776-72DB-856585A345B6}"/>
              </a:ext>
            </a:extLst>
          </p:cNvPr>
          <p:cNvSpPr/>
          <p:nvPr/>
        </p:nvSpPr>
        <p:spPr>
          <a:xfrm>
            <a:off x="4450102" y="2706948"/>
            <a:ext cx="486176" cy="274320"/>
          </a:xfrm>
          <a:prstGeom prst="rightArrow">
            <a:avLst/>
          </a:prstGeom>
          <a:solidFill>
            <a:srgbClr val="B5CB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594DEB1-4B94-F33B-F3D2-22788F201298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1964" t="2938" r="5938" b="2993"/>
          <a:stretch/>
        </p:blipFill>
        <p:spPr>
          <a:xfrm>
            <a:off x="5007568" y="1615619"/>
            <a:ext cx="4014000" cy="2458800"/>
          </a:xfrm>
          <a:prstGeom prst="rect">
            <a:avLst/>
          </a:prstGeom>
        </p:spPr>
      </p:pic>
      <p:sp>
        <p:nvSpPr>
          <p:cNvPr id="23" name="Google Shape;553;p40">
            <a:extLst>
              <a:ext uri="{FF2B5EF4-FFF2-40B4-BE49-F238E27FC236}">
                <a16:creationId xmlns:a16="http://schemas.microsoft.com/office/drawing/2014/main" id="{A967242B-77D1-B1E4-BACC-88F1E061BB1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 flipH="1">
            <a:off x="6358261" y="1190618"/>
            <a:ext cx="1540138" cy="5517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 안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했을때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4B92B88C-6883-6094-DA68-90B6E11F45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239" b="2372"/>
          <a:stretch/>
        </p:blipFill>
        <p:spPr>
          <a:xfrm>
            <a:off x="5007568" y="1615701"/>
            <a:ext cx="4013441" cy="2458799"/>
          </a:xfrm>
          <a:prstGeom prst="rect">
            <a:avLst/>
          </a:prstGeom>
        </p:spPr>
      </p:pic>
      <p:sp>
        <p:nvSpPr>
          <p:cNvPr id="26" name="Google Shape;553;p40">
            <a:extLst>
              <a:ext uri="{FF2B5EF4-FFF2-40B4-BE49-F238E27FC236}">
                <a16:creationId xmlns:a16="http://schemas.microsoft.com/office/drawing/2014/main" id="{3C858261-5239-4AA4-FBA8-42362E17F2EB}"/>
              </a:ext>
            </a:extLst>
          </p:cNvPr>
          <p:cNvSpPr txBox="1">
            <a:spLocks/>
          </p:cNvSpPr>
          <p:nvPr/>
        </p:nvSpPr>
        <p:spPr>
          <a:xfrm flipH="1">
            <a:off x="6401961" y="1190618"/>
            <a:ext cx="1540138" cy="551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ssistant Light"/>
              <a:buAutoNum type="arabicPeriod"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>
              <a:buFont typeface="Assistant Light"/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했을때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290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98EBCBA-3C48-CB69-58C2-5D7EDC36F1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88" t="2520" r="7588" b="1185"/>
          <a:stretch/>
        </p:blipFill>
        <p:spPr>
          <a:xfrm>
            <a:off x="5616393" y="1166957"/>
            <a:ext cx="2094227" cy="368882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A2F6EA6-8FC2-42DC-126D-0CC15753F9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77" t="6718" r="8762" b="6725"/>
          <a:stretch/>
        </p:blipFill>
        <p:spPr>
          <a:xfrm>
            <a:off x="1988104" y="1177669"/>
            <a:ext cx="2094107" cy="3678600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6CBE93B-D5B6-2694-BDB1-65CA5E55427A}"/>
              </a:ext>
            </a:extLst>
          </p:cNvPr>
          <p:cNvSpPr/>
          <p:nvPr/>
        </p:nvSpPr>
        <p:spPr>
          <a:xfrm>
            <a:off x="3780502" y="1227973"/>
            <a:ext cx="263885" cy="254496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40B2A890-40E3-2862-1544-F28CDF61FF54}"/>
              </a:ext>
            </a:extLst>
          </p:cNvPr>
          <p:cNvSpPr/>
          <p:nvPr/>
        </p:nvSpPr>
        <p:spPr>
          <a:xfrm>
            <a:off x="4606214" y="2737050"/>
            <a:ext cx="486176" cy="274320"/>
          </a:xfrm>
          <a:prstGeom prst="rightArrow">
            <a:avLst/>
          </a:prstGeom>
          <a:solidFill>
            <a:srgbClr val="B5CB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C9C4C68-37D0-6015-3588-FC5628CD39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07" t="1334" r="9139" b="1777"/>
          <a:stretch/>
        </p:blipFill>
        <p:spPr>
          <a:xfrm>
            <a:off x="5616393" y="1165985"/>
            <a:ext cx="2104923" cy="3689797"/>
          </a:xfrm>
          <a:prstGeom prst="rect">
            <a:avLst/>
          </a:prstGeom>
        </p:spPr>
      </p:pic>
      <p:sp>
        <p:nvSpPr>
          <p:cNvPr id="15" name="Google Shape;553;p40">
            <a:extLst>
              <a:ext uri="{FF2B5EF4-FFF2-40B4-BE49-F238E27FC236}">
                <a16:creationId xmlns:a16="http://schemas.microsoft.com/office/drawing/2014/main" id="{3C345C39-5FA9-95C5-D8C2-DA86E84F6045}"/>
              </a:ext>
            </a:extLst>
          </p:cNvPr>
          <p:cNvSpPr txBox="1">
            <a:spLocks/>
          </p:cNvSpPr>
          <p:nvPr/>
        </p:nvSpPr>
        <p:spPr>
          <a:xfrm flipH="1">
            <a:off x="6059515" y="710650"/>
            <a:ext cx="1540138" cy="551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ssistant Light"/>
              <a:buAutoNum type="arabicPeriod"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>
              <a:buFont typeface="Assistant Light"/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했을때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6" name="Google Shape;553;p40">
            <a:extLst>
              <a:ext uri="{FF2B5EF4-FFF2-40B4-BE49-F238E27FC236}">
                <a16:creationId xmlns:a16="http://schemas.microsoft.com/office/drawing/2014/main" id="{70A01816-CA48-51A6-FA47-B7B26D788464}"/>
              </a:ext>
            </a:extLst>
          </p:cNvPr>
          <p:cNvSpPr txBox="1">
            <a:spLocks/>
          </p:cNvSpPr>
          <p:nvPr/>
        </p:nvSpPr>
        <p:spPr>
          <a:xfrm flipH="1">
            <a:off x="5948547" y="710650"/>
            <a:ext cx="1540138" cy="551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ssistant Light"/>
              <a:buAutoNum type="arabicPeriod"/>
              <a:defRPr sz="14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 b="0" i="0" u="none" strike="noStrike" cap="none">
                <a:solidFill>
                  <a:schemeClr val="dk1"/>
                </a:solidFill>
                <a:latin typeface="Assistant Light"/>
                <a:ea typeface="Assistant Light"/>
                <a:cs typeface="Assistant Light"/>
                <a:sym typeface="Assistant Light"/>
              </a:defRPr>
            </a:lvl9pPr>
          </a:lstStyle>
          <a:p>
            <a:pPr marL="0" indent="0">
              <a:buFont typeface="Assistant Light"/>
              <a:buNone/>
            </a:pP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 안 </a:t>
            </a:r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했을때</a:t>
            </a:r>
            <a:endParaRPr 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  <p:sp>
        <p:nvSpPr>
          <p:cNvPr id="17" name="제목 3">
            <a:extLst>
              <a:ext uri="{FF2B5EF4-FFF2-40B4-BE49-F238E27FC236}">
                <a16:creationId xmlns:a16="http://schemas.microsoft.com/office/drawing/2014/main" id="{ABFC6701-F6D7-8B01-AF1C-D6121BEDC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57" y="355641"/>
            <a:ext cx="3155400" cy="1261800"/>
          </a:xfrm>
        </p:spPr>
        <p:txBody>
          <a:bodyPr/>
          <a:lstStyle/>
          <a:p>
            <a:r>
              <a:rPr lang="ko-KR" altLang="en-US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홈화면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(</a:t>
            </a:r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모바일</a:t>
            </a:r>
            <a:r>
              <a:rPr lang="en-US" altLang="ko-KR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)</a:t>
            </a:r>
            <a:endParaRPr lang="ko-KR" altLang="en-US" dirty="0"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670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0"/>
          <p:cNvSpPr txBox="1">
            <a:spLocks noGrp="1"/>
          </p:cNvSpPr>
          <p:nvPr>
            <p:ph type="title"/>
          </p:nvPr>
        </p:nvSpPr>
        <p:spPr>
          <a:xfrm>
            <a:off x="4644000" y="2832000"/>
            <a:ext cx="397838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회원가입</a:t>
            </a:r>
            <a:r>
              <a:rPr lang="en-US" altLang="ko-KR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, </a:t>
            </a:r>
            <a:r>
              <a:rPr lang="ko-KR" altLang="en-US" sz="4000" dirty="0" err="1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로그인화면</a:t>
            </a:r>
            <a:r>
              <a:rPr lang="ko-KR" altLang="en-US" sz="4000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 및 기능</a:t>
            </a:r>
          </a:p>
        </p:txBody>
      </p:sp>
      <p:sp>
        <p:nvSpPr>
          <p:cNvPr id="554" name="Google Shape;554;p40"/>
          <p:cNvSpPr txBox="1">
            <a:spLocks noGrp="1"/>
          </p:cNvSpPr>
          <p:nvPr>
            <p:ph type="title" idx="2"/>
          </p:nvPr>
        </p:nvSpPr>
        <p:spPr>
          <a:xfrm>
            <a:off x="-77106" y="440775"/>
            <a:ext cx="3230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bg2"/>
                </a:solidFill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02</a:t>
            </a:r>
            <a:endParaRPr sz="4800" dirty="0">
              <a:solidFill>
                <a:schemeClr val="bg2"/>
              </a:solidFill>
              <a:latin typeface="한컴 말랑말랑 Regular" panose="020F0303000000000000" pitchFamily="50" charset="-127"/>
              <a:ea typeface="한컴 말랑말랑 Regular" panose="020F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5912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84CEA3F0-DF35-A956-E04D-92E120A8F862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t="-36" b="-36"/>
          <a:stretch/>
        </p:blipFill>
        <p:spPr>
          <a:xfrm>
            <a:off x="1080000" y="1321200"/>
            <a:ext cx="3312000" cy="2142000"/>
          </a:xfrm>
          <a:prstGeom prst="rect">
            <a:avLst/>
          </a:prstGeom>
        </p:spPr>
      </p:pic>
      <p:sp>
        <p:nvSpPr>
          <p:cNvPr id="3" name="제목 2">
            <a:extLst>
              <a:ext uri="{FF2B5EF4-FFF2-40B4-BE49-F238E27FC236}">
                <a16:creationId xmlns:a16="http://schemas.microsoft.com/office/drawing/2014/main" id="{D8CC17E6-95A1-6191-7107-4FEBC207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한컴 말랑말랑 Regular" panose="020F0303000000000000" pitchFamily="50" charset="-127"/>
                <a:ea typeface="한컴 말랑말랑 Regular" panose="020F0303000000000000" pitchFamily="50" charset="-127"/>
              </a:rPr>
              <a:t>회원가입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2829143B-82FB-BEF8-0670-CC9289DBC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75" y="1198988"/>
            <a:ext cx="4051950" cy="308308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72F6A1B6-6AEC-BE7B-3616-88F5ECC8D7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03" t="86065" r="7282" b="5955"/>
          <a:stretch/>
        </p:blipFill>
        <p:spPr>
          <a:xfrm>
            <a:off x="5863679" y="3953155"/>
            <a:ext cx="1785555" cy="404713"/>
          </a:xfrm>
          <a:prstGeom prst="round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CF4A993-042E-CA4E-93D8-6283E9B7C4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03" t="86065" r="7282" b="5955"/>
          <a:stretch/>
        </p:blipFill>
        <p:spPr>
          <a:xfrm>
            <a:off x="5890732" y="947667"/>
            <a:ext cx="1785555" cy="433426"/>
          </a:xfrm>
          <a:prstGeom prst="round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ADBB1E34-DD9D-04C2-140A-BD40C5E2BE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8685" y="1092342"/>
            <a:ext cx="1747602" cy="308268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7C5EDBFB-D18B-DE15-7549-D2B3048B029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/>
          <a:stretch/>
        </p:blipFill>
        <p:spPr>
          <a:xfrm>
            <a:off x="5796000" y="864961"/>
            <a:ext cx="1987200" cy="35790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93555"/>
      </p:ext>
    </p:extLst>
  </p:cSld>
  <p:clrMapOvr>
    <a:masterClrMapping/>
  </p:clrMapOvr>
</p:sld>
</file>

<file path=ppt/theme/theme1.xml><?xml version="1.0" encoding="utf-8"?>
<a:theme xmlns:a="http://schemas.openxmlformats.org/drawingml/2006/main" name="Pregnancy Breakthrough by Slidesgo">
  <a:themeElements>
    <a:clrScheme name="Simple Light">
      <a:dk1>
        <a:srgbClr val="434343"/>
      </a:dk1>
      <a:lt1>
        <a:srgbClr val="F2F2F2"/>
      </a:lt1>
      <a:dk2>
        <a:srgbClr val="595959"/>
      </a:dk2>
      <a:lt2>
        <a:srgbClr val="8CB1EE"/>
      </a:lt2>
      <a:accent1>
        <a:srgbClr val="F2F2F2"/>
      </a:accent1>
      <a:accent2>
        <a:srgbClr val="8CB1EE"/>
      </a:accent2>
      <a:accent3>
        <a:srgbClr val="ABD59A"/>
      </a:accent3>
      <a:accent4>
        <a:srgbClr val="F2D9CF"/>
      </a:accent4>
      <a:accent5>
        <a:srgbClr val="8CB1EE"/>
      </a:accent5>
      <a:accent6>
        <a:srgbClr val="ABD59A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831</Words>
  <Application>Microsoft Office PowerPoint</Application>
  <PresentationFormat>화면 슬라이드 쇼(16:9)</PresentationFormat>
  <Paragraphs>210</Paragraphs>
  <Slides>58</Slides>
  <Notes>49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58</vt:i4>
      </vt:variant>
    </vt:vector>
  </HeadingPairs>
  <TitlesOfParts>
    <vt:vector size="67" baseType="lpstr">
      <vt:lpstr>Thasadith</vt:lpstr>
      <vt:lpstr>Roboto Condensed Light</vt:lpstr>
      <vt:lpstr>한컴 말랑말랑 Regular</vt:lpstr>
      <vt:lpstr>Marvel</vt:lpstr>
      <vt:lpstr>PT Serif</vt:lpstr>
      <vt:lpstr>Consolas</vt:lpstr>
      <vt:lpstr>Assistant Light</vt:lpstr>
      <vt:lpstr>Arial</vt:lpstr>
      <vt:lpstr>Pregnancy Breakthrough by Slidesgo</vt:lpstr>
      <vt:lpstr>Simple Survey Form</vt:lpstr>
      <vt:lpstr>PowerPoint 프레젠테이션</vt:lpstr>
      <vt:lpstr>홈화면 및 기능</vt:lpstr>
      <vt:lpstr>홈화면</vt:lpstr>
      <vt:lpstr>홈화면</vt:lpstr>
      <vt:lpstr>홈화면 (모니터)</vt:lpstr>
      <vt:lpstr>홈화면 (모바일)</vt:lpstr>
      <vt:lpstr>회원가입, 로그인화면 및 기능</vt:lpstr>
      <vt:lpstr>회원가입</vt:lpstr>
      <vt:lpstr>회원가입</vt:lpstr>
      <vt:lpstr>로그인</vt:lpstr>
      <vt:lpstr>로그인</vt:lpstr>
      <vt:lpstr>회원가입</vt:lpstr>
      <vt:lpstr>로그인</vt:lpstr>
      <vt:lpstr>로그아웃</vt:lpstr>
      <vt:lpstr>설문지 작성페이지 및 기능</vt:lpstr>
      <vt:lpstr>프로필 페이지</vt:lpstr>
      <vt:lpstr>설문지 작성페이지</vt:lpstr>
      <vt:lpstr>설문지 작성페이지</vt:lpstr>
      <vt:lpstr>질문 추가</vt:lpstr>
      <vt:lpstr>질문 삭제</vt:lpstr>
      <vt:lpstr>질문 삭제</vt:lpstr>
      <vt:lpstr>질문 삭제</vt:lpstr>
      <vt:lpstr>작성한 설문 저장</vt:lpstr>
      <vt:lpstr>작성한 설문 저장</vt:lpstr>
      <vt:lpstr>PowerPoint 프레젠테이션</vt:lpstr>
      <vt:lpstr>질문 유형</vt:lpstr>
      <vt:lpstr>설문조사 수정</vt:lpstr>
      <vt:lpstr>설문지 작성 및 수정</vt:lpstr>
      <vt:lpstr>프로필 페이지</vt:lpstr>
      <vt:lpstr>PowerPoint 프레젠테이션</vt:lpstr>
      <vt:lpstr>설문조사 삭제</vt:lpstr>
      <vt:lpstr>PowerPoint 프레젠테이션</vt:lpstr>
      <vt:lpstr>설문조사 링크</vt:lpstr>
      <vt:lpstr>PowerPoint 프레젠테이션</vt:lpstr>
      <vt:lpstr>설문조사 응답페이지 및 기능</vt:lpstr>
      <vt:lpstr>설문지 응답페이지</vt:lpstr>
      <vt:lpstr>설문지 응답페이지</vt:lpstr>
      <vt:lpstr>설문지 응답페이지</vt:lpstr>
      <vt:lpstr>설문지 응답페이지</vt:lpstr>
      <vt:lpstr>설문지 응답페이지</vt:lpstr>
      <vt:lpstr>설문지 응답페이지</vt:lpstr>
      <vt:lpstr>설문지 응답페이지</vt:lpstr>
      <vt:lpstr>설문지 응답페이지</vt:lpstr>
      <vt:lpstr>설문지 응답페이지</vt:lpstr>
      <vt:lpstr>DB</vt:lpstr>
      <vt:lpstr>설문조사 결과페이지 및 기능</vt:lpstr>
      <vt:lpstr>설문지 결과페이지</vt:lpstr>
      <vt:lpstr>설문지 결과페이지</vt:lpstr>
      <vt:lpstr>설문지 결과페이지</vt:lpstr>
      <vt:lpstr>설문지 결과페이지</vt:lpstr>
      <vt:lpstr>설문지 결과페이지</vt:lpstr>
      <vt:lpstr>설문지 결과페이지</vt:lpstr>
      <vt:lpstr>DB</vt:lpstr>
      <vt:lpstr>설문지 결과페이지</vt:lpstr>
      <vt:lpstr>Q&amp;A 및 추후연구과제</vt:lpstr>
      <vt:lpstr>추후연구과제</vt:lpstr>
      <vt:lpstr>감사합니다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Survey Form</dc:title>
  <dc:creator>이서연</dc:creator>
  <cp:lastModifiedBy>윤지원</cp:lastModifiedBy>
  <cp:revision>25</cp:revision>
  <dcterms:modified xsi:type="dcterms:W3CDTF">2022-07-29T00:44:57Z</dcterms:modified>
</cp:coreProperties>
</file>